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01B52-C4E6-4EE6-8D05-FA10E6F85230}" v="77" dt="2026-03-03T12:01:31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ijl, gemiddeld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gam" userId="916cc403-ce22-4e6c-b605-eb02af5ae518" providerId="ADAL" clId="{BF70E843-1524-41E2-8C1C-6CB696F7218C}"/>
    <pc:docChg chg="undo custSel addSld delSld modSld sldOrd">
      <pc:chgData name="rigam" userId="916cc403-ce22-4e6c-b605-eb02af5ae518" providerId="ADAL" clId="{BF70E843-1524-41E2-8C1C-6CB696F7218C}" dt="2026-03-03T12:13:00.978" v="4441" actId="20577"/>
      <pc:docMkLst>
        <pc:docMk/>
      </pc:docMkLst>
      <pc:sldChg chg="modSp mod">
        <pc:chgData name="rigam" userId="916cc403-ce22-4e6c-b605-eb02af5ae518" providerId="ADAL" clId="{BF70E843-1524-41E2-8C1C-6CB696F7218C}" dt="2026-03-03T10:15:18.394" v="68" actId="20577"/>
        <pc:sldMkLst>
          <pc:docMk/>
          <pc:sldMk cId="727656550" sldId="258"/>
        </pc:sldMkLst>
        <pc:spChg chg="mod">
          <ac:chgData name="rigam" userId="916cc403-ce22-4e6c-b605-eb02af5ae518" providerId="ADAL" clId="{BF70E843-1524-41E2-8C1C-6CB696F7218C}" dt="2026-03-03T10:15:00.562" v="5" actId="20577"/>
          <ac:spMkLst>
            <pc:docMk/>
            <pc:sldMk cId="727656550" sldId="258"/>
            <ac:spMk id="2" creationId="{88FF5963-AE80-D7E4-AED7-5553E279D598}"/>
          </ac:spMkLst>
        </pc:spChg>
        <pc:spChg chg="mod">
          <ac:chgData name="rigam" userId="916cc403-ce22-4e6c-b605-eb02af5ae518" providerId="ADAL" clId="{BF70E843-1524-41E2-8C1C-6CB696F7218C}" dt="2026-03-03T10:15:18.394" v="68" actId="20577"/>
          <ac:spMkLst>
            <pc:docMk/>
            <pc:sldMk cId="727656550" sldId="258"/>
            <ac:spMk id="3" creationId="{3E75BCE6-5D64-1615-FFB3-08BB24B989C0}"/>
          </ac:spMkLst>
        </pc:spChg>
      </pc:sldChg>
      <pc:sldChg chg="modSp add mod">
        <pc:chgData name="rigam" userId="916cc403-ce22-4e6c-b605-eb02af5ae518" providerId="ADAL" clId="{BF70E843-1524-41E2-8C1C-6CB696F7218C}" dt="2026-03-03T11:16:11.266" v="1633" actId="27636"/>
        <pc:sldMkLst>
          <pc:docMk/>
          <pc:sldMk cId="349961208" sldId="259"/>
        </pc:sldMkLst>
        <pc:spChg chg="mod">
          <ac:chgData name="rigam" userId="916cc403-ce22-4e6c-b605-eb02af5ae518" providerId="ADAL" clId="{BF70E843-1524-41E2-8C1C-6CB696F7218C}" dt="2026-03-03T11:16:11.266" v="1633" actId="27636"/>
          <ac:spMkLst>
            <pc:docMk/>
            <pc:sldMk cId="349961208" sldId="259"/>
            <ac:spMk id="3" creationId="{C5ECB8EB-CF2C-2423-3423-CBD5F1D0A47A}"/>
          </ac:spMkLst>
        </pc:spChg>
      </pc:sldChg>
      <pc:sldChg chg="addSp delSp modSp add mod">
        <pc:chgData name="rigam" userId="916cc403-ce22-4e6c-b605-eb02af5ae518" providerId="ADAL" clId="{BF70E843-1524-41E2-8C1C-6CB696F7218C}" dt="2026-03-03T10:30:12.326" v="734" actId="20577"/>
        <pc:sldMkLst>
          <pc:docMk/>
          <pc:sldMk cId="693404257" sldId="260"/>
        </pc:sldMkLst>
        <pc:spChg chg="mod">
          <ac:chgData name="rigam" userId="916cc403-ce22-4e6c-b605-eb02af5ae518" providerId="ADAL" clId="{BF70E843-1524-41E2-8C1C-6CB696F7218C}" dt="2026-03-03T10:15:39.608" v="98" actId="20577"/>
          <ac:spMkLst>
            <pc:docMk/>
            <pc:sldMk cId="693404257" sldId="260"/>
            <ac:spMk id="2" creationId="{F9AC1F1D-DE15-A43D-692C-9239E8DB25B8}"/>
          </ac:spMkLst>
        </pc:spChg>
        <pc:spChg chg="mod">
          <ac:chgData name="rigam" userId="916cc403-ce22-4e6c-b605-eb02af5ae518" providerId="ADAL" clId="{BF70E843-1524-41E2-8C1C-6CB696F7218C}" dt="2026-03-03T10:30:12.326" v="734" actId="20577"/>
          <ac:spMkLst>
            <pc:docMk/>
            <pc:sldMk cId="693404257" sldId="260"/>
            <ac:spMk id="3" creationId="{CCDECC6B-2DD2-F6FE-B612-8ECE1155A28F}"/>
          </ac:spMkLst>
        </pc:spChg>
        <pc:spChg chg="add del">
          <ac:chgData name="rigam" userId="916cc403-ce22-4e6c-b605-eb02af5ae518" providerId="ADAL" clId="{BF70E843-1524-41E2-8C1C-6CB696F7218C}" dt="2026-03-03T10:22:06.402" v="367" actId="478"/>
          <ac:spMkLst>
            <pc:docMk/>
            <pc:sldMk cId="693404257" sldId="260"/>
            <ac:spMk id="4" creationId="{8CC100DC-EBA5-7A24-6866-30C7D7F7EEFD}"/>
          </ac:spMkLst>
        </pc:spChg>
        <pc:picChg chg="add mod">
          <ac:chgData name="rigam" userId="916cc403-ce22-4e6c-b605-eb02af5ae518" providerId="ADAL" clId="{BF70E843-1524-41E2-8C1C-6CB696F7218C}" dt="2026-03-03T10:23:53.941" v="467" actId="1076"/>
          <ac:picMkLst>
            <pc:docMk/>
            <pc:sldMk cId="693404257" sldId="260"/>
            <ac:picMk id="5" creationId="{7C133B28-3821-FA9D-3D8F-47CF317DE86B}"/>
          </ac:picMkLst>
        </pc:picChg>
        <pc:picChg chg="add mod">
          <ac:chgData name="rigam" userId="916cc403-ce22-4e6c-b605-eb02af5ae518" providerId="ADAL" clId="{BF70E843-1524-41E2-8C1C-6CB696F7218C}" dt="2026-03-03T10:23:58.427" v="469" actId="1076"/>
          <ac:picMkLst>
            <pc:docMk/>
            <pc:sldMk cId="693404257" sldId="260"/>
            <ac:picMk id="3074" creationId="{930DD0F0-211E-756F-4765-A733BFF7AB13}"/>
          </ac:picMkLst>
        </pc:picChg>
      </pc:sldChg>
      <pc:sldChg chg="new del">
        <pc:chgData name="rigam" userId="916cc403-ce22-4e6c-b605-eb02af5ae518" providerId="ADAL" clId="{BF70E843-1524-41E2-8C1C-6CB696F7218C}" dt="2026-03-03T10:14:50.845" v="2" actId="47"/>
        <pc:sldMkLst>
          <pc:docMk/>
          <pc:sldMk cId="2958968554" sldId="260"/>
        </pc:sldMkLst>
      </pc:sldChg>
      <pc:sldChg chg="addSp delSp modSp add mod setBg addAnim delAnim setClrOvrMap">
        <pc:chgData name="rigam" userId="916cc403-ce22-4e6c-b605-eb02af5ae518" providerId="ADAL" clId="{BF70E843-1524-41E2-8C1C-6CB696F7218C}" dt="2026-03-03T11:18:40.217" v="1656" actId="1076"/>
        <pc:sldMkLst>
          <pc:docMk/>
          <pc:sldMk cId="2759438365" sldId="261"/>
        </pc:sldMkLst>
        <pc:spChg chg="mod">
          <ac:chgData name="rigam" userId="916cc403-ce22-4e6c-b605-eb02af5ae518" providerId="ADAL" clId="{BF70E843-1524-41E2-8C1C-6CB696F7218C}" dt="2026-03-03T11:16:31.894" v="1642" actId="26606"/>
          <ac:spMkLst>
            <pc:docMk/>
            <pc:sldMk cId="2759438365" sldId="261"/>
            <ac:spMk id="2" creationId="{D47C5B21-509A-5EE8-5E4E-91EA82473E77}"/>
          </ac:spMkLst>
        </pc:spChg>
        <pc:spChg chg="mod">
          <ac:chgData name="rigam" userId="916cc403-ce22-4e6c-b605-eb02af5ae518" providerId="ADAL" clId="{BF70E843-1524-41E2-8C1C-6CB696F7218C}" dt="2026-03-03T11:16:31.894" v="1642" actId="26606"/>
          <ac:spMkLst>
            <pc:docMk/>
            <pc:sldMk cId="2759438365" sldId="261"/>
            <ac:spMk id="3" creationId="{A57EA915-88F2-E7EF-7044-1AD323DD8D87}"/>
          </ac:spMkLst>
        </pc:spChg>
        <pc:spChg chg="add del">
          <ac:chgData name="rigam" userId="916cc403-ce22-4e6c-b605-eb02af5ae518" providerId="ADAL" clId="{BF70E843-1524-41E2-8C1C-6CB696F7218C}" dt="2026-03-03T11:16:31.894" v="1642" actId="26606"/>
          <ac:spMkLst>
            <pc:docMk/>
            <pc:sldMk cId="2759438365" sldId="261"/>
            <ac:spMk id="1031" creationId="{99874DF1-B548-F550-909D-83FB681CE89F}"/>
          </ac:spMkLst>
        </pc:spChg>
        <pc:spChg chg="add del">
          <ac:chgData name="rigam" userId="916cc403-ce22-4e6c-b605-eb02af5ae518" providerId="ADAL" clId="{BF70E843-1524-41E2-8C1C-6CB696F7218C}" dt="2026-03-03T11:16:31.894" v="1642" actId="26606"/>
          <ac:spMkLst>
            <pc:docMk/>
            <pc:sldMk cId="2759438365" sldId="261"/>
            <ac:spMk id="4103" creationId="{27BDFED6-6E33-4606-AFE2-886ADB1C018E}"/>
          </ac:spMkLst>
        </pc:spChg>
        <pc:spChg chg="add del">
          <ac:chgData name="rigam" userId="916cc403-ce22-4e6c-b605-eb02af5ae518" providerId="ADAL" clId="{BF70E843-1524-41E2-8C1C-6CB696F7218C}" dt="2026-03-03T11:16:31.894" v="1642" actId="26606"/>
          <ac:spMkLst>
            <pc:docMk/>
            <pc:sldMk cId="2759438365" sldId="261"/>
            <ac:spMk id="4105" creationId="{890DEF05-784E-4B61-89E4-04C4ECF4E5A0}"/>
          </ac:spMkLst>
        </pc:spChg>
        <pc:picChg chg="mod">
          <ac:chgData name="rigam" userId="916cc403-ce22-4e6c-b605-eb02af5ae518" providerId="ADAL" clId="{BF70E843-1524-41E2-8C1C-6CB696F7218C}" dt="2026-03-03T11:16:31.894" v="1642" actId="26606"/>
          <ac:picMkLst>
            <pc:docMk/>
            <pc:sldMk cId="2759438365" sldId="261"/>
            <ac:picMk id="1026" creationId="{6EF867BA-FC9A-D136-DF27-799B0629BF05}"/>
          </ac:picMkLst>
        </pc:picChg>
        <pc:picChg chg="add del mod ord">
          <ac:chgData name="rigam" userId="916cc403-ce22-4e6c-b605-eb02af5ae518" providerId="ADAL" clId="{BF70E843-1524-41E2-8C1C-6CB696F7218C}" dt="2026-03-03T11:17:03.717" v="1644" actId="478"/>
          <ac:picMkLst>
            <pc:docMk/>
            <pc:sldMk cId="2759438365" sldId="261"/>
            <ac:picMk id="4098" creationId="{DC3F3548-6094-A392-04CC-7566B0035E2F}"/>
          </ac:picMkLst>
        </pc:picChg>
        <pc:picChg chg="add mod">
          <ac:chgData name="rigam" userId="916cc403-ce22-4e6c-b605-eb02af5ae518" providerId="ADAL" clId="{BF70E843-1524-41E2-8C1C-6CB696F7218C}" dt="2026-03-03T11:18:40.217" v="1656" actId="1076"/>
          <ac:picMkLst>
            <pc:docMk/>
            <pc:sldMk cId="2759438365" sldId="261"/>
            <ac:picMk id="4100" creationId="{284EA9E5-800B-6015-E39E-287FAE6ABD8C}"/>
          </ac:picMkLst>
        </pc:picChg>
        <pc:picChg chg="add del mod">
          <ac:chgData name="rigam" userId="916cc403-ce22-4e6c-b605-eb02af5ae518" providerId="ADAL" clId="{BF70E843-1524-41E2-8C1C-6CB696F7218C}" dt="2026-03-03T11:18:32.355" v="1654" actId="478"/>
          <ac:picMkLst>
            <pc:docMk/>
            <pc:sldMk cId="2759438365" sldId="261"/>
            <ac:picMk id="4102" creationId="{674E0DAD-32C3-DC73-1798-B2C166EF0AD3}"/>
          </ac:picMkLst>
        </pc:picChg>
        <pc:cxnChg chg="add del">
          <ac:chgData name="rigam" userId="916cc403-ce22-4e6c-b605-eb02af5ae518" providerId="ADAL" clId="{BF70E843-1524-41E2-8C1C-6CB696F7218C}" dt="2026-03-03T11:16:31.894" v="1642" actId="26606"/>
          <ac:cxnSpMkLst>
            <pc:docMk/>
            <pc:sldMk cId="2759438365" sldId="261"/>
            <ac:cxnSpMk id="4107" creationId="{C41BAEC7-F7B0-4224-8B18-8F74B7D87F0B}"/>
          </ac:cxnSpMkLst>
        </pc:cxnChg>
      </pc:sldChg>
      <pc:sldChg chg="delSp modSp add">
        <pc:chgData name="rigam" userId="916cc403-ce22-4e6c-b605-eb02af5ae518" providerId="ADAL" clId="{BF70E843-1524-41E2-8C1C-6CB696F7218C}" dt="2026-03-03T11:18:53.962" v="1659" actId="1076"/>
        <pc:sldMkLst>
          <pc:docMk/>
          <pc:sldMk cId="54560516" sldId="262"/>
        </pc:sldMkLst>
        <pc:picChg chg="del">
          <ac:chgData name="rigam" userId="916cc403-ce22-4e6c-b605-eb02af5ae518" providerId="ADAL" clId="{BF70E843-1524-41E2-8C1C-6CB696F7218C}" dt="2026-03-03T11:18:28.984" v="1653" actId="478"/>
          <ac:picMkLst>
            <pc:docMk/>
            <pc:sldMk cId="54560516" sldId="262"/>
            <ac:picMk id="4100" creationId="{DB634BDD-D668-CFB7-D5FE-B853AA678DE0}"/>
          </ac:picMkLst>
        </pc:picChg>
        <pc:picChg chg="mod">
          <ac:chgData name="rigam" userId="916cc403-ce22-4e6c-b605-eb02af5ae518" providerId="ADAL" clId="{BF70E843-1524-41E2-8C1C-6CB696F7218C}" dt="2026-03-03T11:18:53.962" v="1659" actId="1076"/>
          <ac:picMkLst>
            <pc:docMk/>
            <pc:sldMk cId="54560516" sldId="262"/>
            <ac:picMk id="4102" creationId="{5080FAC3-D2C4-41C4-D930-EA67DAB65B53}"/>
          </ac:picMkLst>
        </pc:picChg>
      </pc:sldChg>
      <pc:sldChg chg="addSp delSp add del">
        <pc:chgData name="rigam" userId="916cc403-ce22-4e6c-b605-eb02af5ae518" providerId="ADAL" clId="{BF70E843-1524-41E2-8C1C-6CB696F7218C}" dt="2026-03-03T11:36:28.265" v="2706" actId="47"/>
        <pc:sldMkLst>
          <pc:docMk/>
          <pc:sldMk cId="2566821986" sldId="263"/>
        </pc:sldMkLst>
        <pc:picChg chg="add">
          <ac:chgData name="rigam" userId="916cc403-ce22-4e6c-b605-eb02af5ae518" providerId="ADAL" clId="{BF70E843-1524-41E2-8C1C-6CB696F7218C}" dt="2026-03-03T11:35:33.086" v="2691"/>
          <ac:picMkLst>
            <pc:docMk/>
            <pc:sldMk cId="2566821986" sldId="263"/>
            <ac:picMk id="4" creationId="{396F6AB4-7053-1287-0336-DB78C1671D67}"/>
          </ac:picMkLst>
        </pc:picChg>
        <pc:picChg chg="del">
          <ac:chgData name="rigam" userId="916cc403-ce22-4e6c-b605-eb02af5ae518" providerId="ADAL" clId="{BF70E843-1524-41E2-8C1C-6CB696F7218C}" dt="2026-03-03T11:19:07.105" v="1661" actId="478"/>
          <ac:picMkLst>
            <pc:docMk/>
            <pc:sldMk cId="2566821986" sldId="263"/>
            <ac:picMk id="4102" creationId="{7F09DA65-0661-F5BA-E5D8-AA2F815B0F99}"/>
          </ac:picMkLst>
        </pc:picChg>
      </pc:sldChg>
      <pc:sldChg chg="addSp modSp add mod ord">
        <pc:chgData name="rigam" userId="916cc403-ce22-4e6c-b605-eb02af5ae518" providerId="ADAL" clId="{BF70E843-1524-41E2-8C1C-6CB696F7218C}" dt="2026-03-03T11:36:20.819" v="2705" actId="196"/>
        <pc:sldMkLst>
          <pc:docMk/>
          <pc:sldMk cId="3052827978" sldId="264"/>
        </pc:sldMkLst>
        <pc:spChg chg="mod">
          <ac:chgData name="rigam" userId="916cc403-ce22-4e6c-b605-eb02af5ae518" providerId="ADAL" clId="{BF70E843-1524-41E2-8C1C-6CB696F7218C}" dt="2026-03-03T11:19:20.973" v="1687" actId="20577"/>
          <ac:spMkLst>
            <pc:docMk/>
            <pc:sldMk cId="3052827978" sldId="264"/>
            <ac:spMk id="2" creationId="{4483A85E-77D0-E528-15F7-DCF911CAC45A}"/>
          </ac:spMkLst>
        </pc:spChg>
        <pc:spChg chg="mod">
          <ac:chgData name="rigam" userId="916cc403-ce22-4e6c-b605-eb02af5ae518" providerId="ADAL" clId="{BF70E843-1524-41E2-8C1C-6CB696F7218C}" dt="2026-03-03T11:32:46.418" v="2684" actId="20577"/>
          <ac:spMkLst>
            <pc:docMk/>
            <pc:sldMk cId="3052827978" sldId="264"/>
            <ac:spMk id="3" creationId="{F4A752B6-C791-29BC-6FAE-91980D376A89}"/>
          </ac:spMkLst>
        </pc:spChg>
        <pc:picChg chg="add mod modCrop">
          <ac:chgData name="rigam" userId="916cc403-ce22-4e6c-b605-eb02af5ae518" providerId="ADAL" clId="{BF70E843-1524-41E2-8C1C-6CB696F7218C}" dt="2026-03-03T11:36:07.508" v="2702" actId="1076"/>
          <ac:picMkLst>
            <pc:docMk/>
            <pc:sldMk cId="3052827978" sldId="264"/>
            <ac:picMk id="4" creationId="{B699EC71-4D79-ED56-AA4C-A125B601E6CD}"/>
          </ac:picMkLst>
        </pc:picChg>
        <pc:picChg chg="add mod">
          <ac:chgData name="rigam" userId="916cc403-ce22-4e6c-b605-eb02af5ae518" providerId="ADAL" clId="{BF70E843-1524-41E2-8C1C-6CB696F7218C}" dt="2026-03-03T11:36:20.819" v="2705" actId="196"/>
          <ac:picMkLst>
            <pc:docMk/>
            <pc:sldMk cId="3052827978" sldId="264"/>
            <ac:picMk id="5122" creationId="{89481BA5-3A8B-41AD-6F57-9675B9BA20D1}"/>
          </ac:picMkLst>
        </pc:picChg>
      </pc:sldChg>
      <pc:sldChg chg="addSp delSp modSp add del mod">
        <pc:chgData name="rigam" userId="916cc403-ce22-4e6c-b605-eb02af5ae518" providerId="ADAL" clId="{BF70E843-1524-41E2-8C1C-6CB696F7218C}" dt="2026-03-03T11:39:29.182" v="2963" actId="47"/>
        <pc:sldMkLst>
          <pc:docMk/>
          <pc:sldMk cId="1738244481" sldId="265"/>
        </pc:sldMkLst>
        <pc:spChg chg="mod">
          <ac:chgData name="rigam" userId="916cc403-ce22-4e6c-b605-eb02af5ae518" providerId="ADAL" clId="{BF70E843-1524-41E2-8C1C-6CB696F7218C}" dt="2026-03-03T11:36:42.430" v="2725" actId="20577"/>
          <ac:spMkLst>
            <pc:docMk/>
            <pc:sldMk cId="1738244481" sldId="265"/>
            <ac:spMk id="2" creationId="{8CC33BF7-9270-9416-F08C-3E64857256C9}"/>
          </ac:spMkLst>
        </pc:spChg>
        <pc:spChg chg="del mod">
          <ac:chgData name="rigam" userId="916cc403-ce22-4e6c-b605-eb02af5ae518" providerId="ADAL" clId="{BF70E843-1524-41E2-8C1C-6CB696F7218C}" dt="2026-03-03T11:37:00.594" v="2734" actId="478"/>
          <ac:spMkLst>
            <pc:docMk/>
            <pc:sldMk cId="1738244481" sldId="265"/>
            <ac:spMk id="3" creationId="{D9376EA8-DCA6-B051-831A-3AE88C1DCFD3}"/>
          </ac:spMkLst>
        </pc:spChg>
        <pc:spChg chg="add mod">
          <ac:chgData name="rigam" userId="916cc403-ce22-4e6c-b605-eb02af5ae518" providerId="ADAL" clId="{BF70E843-1524-41E2-8C1C-6CB696F7218C}" dt="2026-03-03T11:37:18.984" v="2747" actId="20577"/>
          <ac:spMkLst>
            <pc:docMk/>
            <pc:sldMk cId="1738244481" sldId="265"/>
            <ac:spMk id="5" creationId="{68AC4FC8-3404-139D-E2F2-E0C3311CAF50}"/>
          </ac:spMkLst>
        </pc:spChg>
        <pc:picChg chg="del">
          <ac:chgData name="rigam" userId="916cc403-ce22-4e6c-b605-eb02af5ae518" providerId="ADAL" clId="{BF70E843-1524-41E2-8C1C-6CB696F7218C}" dt="2026-03-03T11:37:05.007" v="2735" actId="478"/>
          <ac:picMkLst>
            <pc:docMk/>
            <pc:sldMk cId="1738244481" sldId="265"/>
            <ac:picMk id="5122" creationId="{739F51B9-9CB2-F07E-586A-2C0A75B7A0A6}"/>
          </ac:picMkLst>
        </pc:picChg>
      </pc:sldChg>
      <pc:sldChg chg="addSp delSp modSp add mod">
        <pc:chgData name="rigam" userId="916cc403-ce22-4e6c-b605-eb02af5ae518" providerId="ADAL" clId="{BF70E843-1524-41E2-8C1C-6CB696F7218C}" dt="2026-03-03T11:47:34.204" v="3688" actId="20577"/>
        <pc:sldMkLst>
          <pc:docMk/>
          <pc:sldMk cId="321234906" sldId="266"/>
        </pc:sldMkLst>
        <pc:spChg chg="mod">
          <ac:chgData name="rigam" userId="916cc403-ce22-4e6c-b605-eb02af5ae518" providerId="ADAL" clId="{BF70E843-1524-41E2-8C1C-6CB696F7218C}" dt="2026-03-03T11:39:34.400" v="2988" actId="20577"/>
          <ac:spMkLst>
            <pc:docMk/>
            <pc:sldMk cId="321234906" sldId="266"/>
            <ac:spMk id="2" creationId="{BDB428FE-BFB8-2EF9-8AA2-431488BA8DE0}"/>
          </ac:spMkLst>
        </pc:spChg>
        <pc:spChg chg="mod">
          <ac:chgData name="rigam" userId="916cc403-ce22-4e6c-b605-eb02af5ae518" providerId="ADAL" clId="{BF70E843-1524-41E2-8C1C-6CB696F7218C}" dt="2026-03-03T11:47:34.204" v="3688" actId="20577"/>
          <ac:spMkLst>
            <pc:docMk/>
            <pc:sldMk cId="321234906" sldId="266"/>
            <ac:spMk id="3" creationId="{99484EEB-A42F-2895-A2C0-1FD9CA93D72C}"/>
          </ac:spMkLst>
        </pc:spChg>
        <pc:picChg chg="del">
          <ac:chgData name="rigam" userId="916cc403-ce22-4e6c-b605-eb02af5ae518" providerId="ADAL" clId="{BF70E843-1524-41E2-8C1C-6CB696F7218C}" dt="2026-03-03T11:37:35.373" v="2766" actId="478"/>
          <ac:picMkLst>
            <pc:docMk/>
            <pc:sldMk cId="321234906" sldId="266"/>
            <ac:picMk id="4" creationId="{563DC487-07D1-D661-16F6-6AB761391BD0}"/>
          </ac:picMkLst>
        </pc:picChg>
        <pc:picChg chg="del">
          <ac:chgData name="rigam" userId="916cc403-ce22-4e6c-b605-eb02af5ae518" providerId="ADAL" clId="{BF70E843-1524-41E2-8C1C-6CB696F7218C}" dt="2026-03-03T11:37:33.838" v="2765" actId="478"/>
          <ac:picMkLst>
            <pc:docMk/>
            <pc:sldMk cId="321234906" sldId="266"/>
            <ac:picMk id="5122" creationId="{5CD3B843-B065-8E0D-8481-8B3C36C687DB}"/>
          </ac:picMkLst>
        </pc:picChg>
        <pc:picChg chg="add del mod">
          <ac:chgData name="rigam" userId="916cc403-ce22-4e6c-b605-eb02af5ae518" providerId="ADAL" clId="{BF70E843-1524-41E2-8C1C-6CB696F7218C}" dt="2026-03-03T11:47:22.552" v="3666" actId="478"/>
          <ac:picMkLst>
            <pc:docMk/>
            <pc:sldMk cId="321234906" sldId="266"/>
            <ac:picMk id="6146" creationId="{40A0FBDB-10F3-2FE1-6588-440EF4667CA9}"/>
          </ac:picMkLst>
        </pc:picChg>
        <pc:picChg chg="add mod">
          <ac:chgData name="rigam" userId="916cc403-ce22-4e6c-b605-eb02af5ae518" providerId="ADAL" clId="{BF70E843-1524-41E2-8C1C-6CB696F7218C}" dt="2026-03-03T11:47:27.999" v="3669" actId="1076"/>
          <ac:picMkLst>
            <pc:docMk/>
            <pc:sldMk cId="321234906" sldId="266"/>
            <ac:picMk id="6148" creationId="{90D58D48-9389-F6B8-D4FA-4148000EFB9E}"/>
          </ac:picMkLst>
        </pc:picChg>
      </pc:sldChg>
      <pc:sldChg chg="addSp modSp add mod">
        <pc:chgData name="rigam" userId="916cc403-ce22-4e6c-b605-eb02af5ae518" providerId="ADAL" clId="{BF70E843-1524-41E2-8C1C-6CB696F7218C}" dt="2026-03-03T11:54:09.318" v="3774" actId="1076"/>
        <pc:sldMkLst>
          <pc:docMk/>
          <pc:sldMk cId="132169200" sldId="267"/>
        </pc:sldMkLst>
        <pc:spChg chg="mod">
          <ac:chgData name="rigam" userId="916cc403-ce22-4e6c-b605-eb02af5ae518" providerId="ADAL" clId="{BF70E843-1524-41E2-8C1C-6CB696F7218C}" dt="2026-03-03T11:52:58.182" v="3760" actId="27636"/>
          <ac:spMkLst>
            <pc:docMk/>
            <pc:sldMk cId="132169200" sldId="267"/>
            <ac:spMk id="3" creationId="{5EA230D5-BAD1-726D-B276-00E94FF6A26F}"/>
          </ac:spMkLst>
        </pc:spChg>
        <pc:picChg chg="add mod">
          <ac:chgData name="rigam" userId="916cc403-ce22-4e6c-b605-eb02af5ae518" providerId="ADAL" clId="{BF70E843-1524-41E2-8C1C-6CB696F7218C}" dt="2026-03-03T11:54:06.513" v="3772" actId="1076"/>
          <ac:picMkLst>
            <pc:docMk/>
            <pc:sldMk cId="132169200" sldId="267"/>
            <ac:picMk id="4" creationId="{8886E9BC-C16B-9A7F-1390-A07B373A89B8}"/>
          </ac:picMkLst>
        </pc:picChg>
        <pc:picChg chg="add mod">
          <ac:chgData name="rigam" userId="916cc403-ce22-4e6c-b605-eb02af5ae518" providerId="ADAL" clId="{BF70E843-1524-41E2-8C1C-6CB696F7218C}" dt="2026-03-03T11:54:07.625" v="3773" actId="1076"/>
          <ac:picMkLst>
            <pc:docMk/>
            <pc:sldMk cId="132169200" sldId="267"/>
            <ac:picMk id="7170" creationId="{6D328E99-D502-FBD9-858E-386E42D51097}"/>
          </ac:picMkLst>
        </pc:picChg>
        <pc:picChg chg="add mod">
          <ac:chgData name="rigam" userId="916cc403-ce22-4e6c-b605-eb02af5ae518" providerId="ADAL" clId="{BF70E843-1524-41E2-8C1C-6CB696F7218C}" dt="2026-03-03T11:54:09.318" v="3774" actId="1076"/>
          <ac:picMkLst>
            <pc:docMk/>
            <pc:sldMk cId="132169200" sldId="267"/>
            <ac:picMk id="7172" creationId="{E06A569F-0A26-3BCB-1C68-C11EC60887FA}"/>
          </ac:picMkLst>
        </pc:picChg>
      </pc:sldChg>
      <pc:sldChg chg="delSp modSp add mod">
        <pc:chgData name="rigam" userId="916cc403-ce22-4e6c-b605-eb02af5ae518" providerId="ADAL" clId="{BF70E843-1524-41E2-8C1C-6CB696F7218C}" dt="2026-03-03T12:13:00.978" v="4441" actId="20577"/>
        <pc:sldMkLst>
          <pc:docMk/>
          <pc:sldMk cId="4120289002" sldId="268"/>
        </pc:sldMkLst>
        <pc:spChg chg="mod">
          <ac:chgData name="rigam" userId="916cc403-ce22-4e6c-b605-eb02af5ae518" providerId="ADAL" clId="{BF70E843-1524-41E2-8C1C-6CB696F7218C}" dt="2026-03-03T12:01:44.851" v="3815" actId="20577"/>
          <ac:spMkLst>
            <pc:docMk/>
            <pc:sldMk cId="4120289002" sldId="268"/>
            <ac:spMk id="2" creationId="{13003E5B-125A-5943-77F8-0A81D8E23207}"/>
          </ac:spMkLst>
        </pc:spChg>
        <pc:spChg chg="mod">
          <ac:chgData name="rigam" userId="916cc403-ce22-4e6c-b605-eb02af5ae518" providerId="ADAL" clId="{BF70E843-1524-41E2-8C1C-6CB696F7218C}" dt="2026-03-03T12:13:00.978" v="4441" actId="20577"/>
          <ac:spMkLst>
            <pc:docMk/>
            <pc:sldMk cId="4120289002" sldId="268"/>
            <ac:spMk id="3" creationId="{E06A58C6-9ADA-9EF6-048E-9E117268F8CA}"/>
          </ac:spMkLst>
        </pc:spChg>
        <pc:picChg chg="del">
          <ac:chgData name="rigam" userId="916cc403-ce22-4e6c-b605-eb02af5ae518" providerId="ADAL" clId="{BF70E843-1524-41E2-8C1C-6CB696F7218C}" dt="2026-03-03T12:01:32.755" v="3778" actId="478"/>
          <ac:picMkLst>
            <pc:docMk/>
            <pc:sldMk cId="4120289002" sldId="268"/>
            <ac:picMk id="4" creationId="{D8554A1A-53A6-615D-21F8-6B5F74A8C8B8}"/>
          </ac:picMkLst>
        </pc:picChg>
        <pc:picChg chg="del">
          <ac:chgData name="rigam" userId="916cc403-ce22-4e6c-b605-eb02af5ae518" providerId="ADAL" clId="{BF70E843-1524-41E2-8C1C-6CB696F7218C}" dt="2026-03-03T12:01:30.255" v="3776" actId="478"/>
          <ac:picMkLst>
            <pc:docMk/>
            <pc:sldMk cId="4120289002" sldId="268"/>
            <ac:picMk id="7170" creationId="{C274CAE2-2284-02E6-39DA-4EB6BC22E299}"/>
          </ac:picMkLst>
        </pc:picChg>
        <pc:picChg chg="del">
          <ac:chgData name="rigam" userId="916cc403-ce22-4e6c-b605-eb02af5ae518" providerId="ADAL" clId="{BF70E843-1524-41E2-8C1C-6CB696F7218C}" dt="2026-03-03T12:01:31.489" v="3777" actId="478"/>
          <ac:picMkLst>
            <pc:docMk/>
            <pc:sldMk cId="4120289002" sldId="268"/>
            <ac:picMk id="7172" creationId="{8150B993-8714-358B-2DAD-22171B0869B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E0D16-E90B-4224-A71F-C7188ECE3294}" type="datetimeFigureOut">
              <a:rPr lang="nl-BE" smtClean="0"/>
              <a:t>3/03/2026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980E3-C7B7-41EA-8331-D7E1E4CB889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4081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980E3-C7B7-41EA-8331-D7E1E4CB8896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9526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AD2C4-FF77-324F-77E2-077F546635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AB1BC16-DB62-48C8-3CB4-FDF4F20A3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3EF307E-FBCF-589A-64FA-9CE8A6C65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4A983C1-30CC-8581-0732-BE0DB94FD0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980E3-C7B7-41EA-8331-D7E1E4CB8896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399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0B9C7-9536-CB00-524F-696870CEC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2BFED4F-BB93-1DDA-D950-D88EDB2FF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8744301-B921-23E1-853D-0B50402A58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7175E2-CB5E-C868-F8CD-53228D1095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980E3-C7B7-41EA-8331-D7E1E4CB8896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996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D2E8A-1DD7-F530-AE60-E17781337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E785BC1-F2BC-3F11-87C7-4B4C58BD57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0EAC94C-90F0-5DC5-9A00-69E4DAF0BD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9AB0341-FD81-BC05-B55F-F702EA37A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980E3-C7B7-41EA-8331-D7E1E4CB8896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094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113FD-184F-C41F-B39E-243383EB4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757C22C-775F-008A-AF92-0C2F1E5BF9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CADE41-57B5-1C52-27B1-B7F339D23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12D46A-B9E7-3880-689E-B3180041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3C3299-142C-650E-E0C2-20400650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8934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5C43D-D815-DC19-3DB4-BED1DE07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99A5127-6C2D-2104-6D51-90AA99B8B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08ABE8-8B28-B6EC-E130-DD9A1768A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9DFE7EB-F800-1E86-A255-23B76752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770FE3-F032-A03B-7DC5-99783967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1243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63DAACE-E9EC-B9AA-B747-2D95833EF5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2DB0AAE-65EA-B65D-A906-EED3859B5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E8B906-298A-07D2-7E8C-8791ED38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C850E3B-FA7D-3162-7EA6-D18B67164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003D5A-67BE-CAF9-900C-C01A6104C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12108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93CD67-D73A-17EF-97E0-ADB99A4AB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E2962A-44D1-0E99-8235-9EB5807A7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A1F278B-A43D-3A48-F66E-6BCBA9D3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047D21-71B2-0940-3F95-8C451AA8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F3095D-5DD4-33E1-2D99-BBD440295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876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825C74-957C-B66D-73DD-CF854E08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F4547A8-823C-95C8-6632-AA7E4146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A297B7-9237-6A03-08EA-3499D237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462795-A07C-1DA1-AF0D-15C992461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772633-78D6-000D-C382-11B1DD6B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725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8C19CA-04A2-8A0E-C939-60D064AB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ABE5A7-F9AC-8FD1-CDEC-CA374BDA1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717BD5-A7C0-39B4-DCBD-C1163E675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6CF87AF-7C28-73B9-AE3B-D78FD52C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8047BED-D111-FDB5-6596-1CBA30F4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0D48351-DBE5-1BF0-3D43-404DE69E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240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E028A-37E2-493B-51E3-D8D474D7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2D49987-23A8-BCAC-1156-E4C1EE784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E29758D-658F-4812-4402-B2DDFBA0D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C9429E3-93F5-71AE-2C97-9AA00934C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5EAD3C0-0672-6339-8FF6-9E9FF9D546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1CFB26D-69F4-5A99-E076-D9EAE1F46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D36298B7-C16C-EBB3-0843-2B2F2F55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81FA83-6A18-5F9A-70D9-2BE1758FC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158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D621D-E7DE-51C0-2994-4EFFA1286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07B6E0-6828-E776-2934-05930F24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24ECA61-81E0-82D8-2ACD-401CCC813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9463AA-7387-92C5-F718-FB1A06050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973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1133AF-E858-B430-2B95-B21C4F16E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7CCB2A-AA97-D41B-94A1-B6551299A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6B52441-A9EA-B14D-16B3-40A33F529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52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09EF2A-0211-B155-F3F2-4A8CCD5A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1267469-2FBA-9D06-FC4D-293D38538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A37ECD-FAC3-B2FF-17C1-90D083413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6FFBE6C-1A01-933F-0967-B271BE795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1D8624-518B-3C4E-A6F4-B8D15EBE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E3FC24-920F-3191-41B1-B6E38982D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4809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684E1-E681-C77C-0A04-659CE4BF2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248BCC3-ACED-AFD2-A6CB-154EE4E33B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153D458-15BE-3197-DE05-0A95A3AE0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766CE38-BB8C-BFF9-0078-A83FF2E13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F487F4-B62B-3BDD-44ED-346A0ADF9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A170F5C-CBC2-E5F8-E787-6789F677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2253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641D31D-EA33-4437-7054-CEBC4B93D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39FC17-0029-E4C9-3276-F46AC890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D99320-A61D-0F39-2AEC-111EFD378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4F0088-8F92-41B9-B636-0372C000B77A}" type="datetimeFigureOut">
              <a:rPr lang="nl-BE" smtClean="0"/>
              <a:t>2/03/2026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EFA975-775B-F031-1869-511D2C106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E1EF94-EF54-BB73-B517-D32C7B41B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FFAB92-E3A1-47F5-9329-4D680130727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48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124E1253-E756-43AF-6442-AEBBF66D6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ED4BC6-1EA3-D311-19F4-5EB732879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nl-BE" dirty="0">
                <a:solidFill>
                  <a:srgbClr val="FFFFFF"/>
                </a:solidFill>
              </a:rPr>
              <a:t>Natuur en Groen</a:t>
            </a:r>
            <a:br>
              <a:rPr lang="nl-BE" dirty="0">
                <a:solidFill>
                  <a:srgbClr val="FFFFFF"/>
                </a:solidFill>
              </a:rPr>
            </a:br>
            <a:endParaRPr lang="nl-BE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DB9F5B-1DDF-CCBE-1BF8-BC041C22E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sz="3200" dirty="0">
                <a:solidFill>
                  <a:srgbClr val="FFFFFF"/>
                </a:solidFill>
              </a:rPr>
              <a:t>3</a:t>
            </a:r>
            <a:r>
              <a:rPr lang="nl-BE" sz="3200" baseline="30000" dirty="0">
                <a:solidFill>
                  <a:srgbClr val="FFFFFF"/>
                </a:solidFill>
              </a:rPr>
              <a:t>e</a:t>
            </a:r>
            <a:r>
              <a:rPr lang="nl-BE" sz="3200" dirty="0">
                <a:solidFill>
                  <a:srgbClr val="FFFFFF"/>
                </a:solidFill>
              </a:rPr>
              <a:t> graad</a:t>
            </a:r>
          </a:p>
        </p:txBody>
      </p:sp>
    </p:spTree>
    <p:extLst>
      <p:ext uri="{BB962C8B-B14F-4D97-AF65-F5344CB8AC3E}">
        <p14:creationId xmlns:p14="http://schemas.microsoft.com/office/powerpoint/2010/main" val="3168473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7592B5-607F-97C2-3D0B-7DEB537E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71D6E06-8934-175D-E7E8-5A65C7932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BD441711-9631-D259-CC1B-C35B6ADD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89104CE-A856-85EE-D951-10D0FE654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Specifieke vakken: Natuurbeheer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EA230D5-BAD1-726D-B276-00E94FF6A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5742633" cy="5430323"/>
          </a:xfrm>
        </p:spPr>
        <p:txBody>
          <a:bodyPr>
            <a:normAutofit lnSpcReduction="10000"/>
          </a:bodyPr>
          <a:lstStyle/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Zowel theorie als praktijk: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Leren beheren van verschillende biotopen en habitattypes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Soortbeschermingsprogramma’s analyseren en uitvoeren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Natuurbeheerplannen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Ecologisch advies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…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Onderwerpen als: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Bosbeheer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Graslandbeheer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Omvormingsprojecten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Jacht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…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7170" name="Picture 2" descr="Bandkeerder | Ecopedia">
            <a:extLst>
              <a:ext uri="{FF2B5EF4-FFF2-40B4-BE49-F238E27FC236}">
                <a16:creationId xmlns:a16="http://schemas.microsoft.com/office/drawing/2014/main" id="{6D328E99-D502-FBD9-858E-386E42D5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029" y="3951108"/>
            <a:ext cx="3424346" cy="25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osbeheer voor beginners | Inverde">
            <a:extLst>
              <a:ext uri="{FF2B5EF4-FFF2-40B4-BE49-F238E27FC236}">
                <a16:creationId xmlns:a16="http://schemas.microsoft.com/office/drawing/2014/main" id="{E06A569F-0A26-3BCB-1C68-C11EC6088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27" y="1282068"/>
            <a:ext cx="3406179" cy="25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886E9BC-C16B-9A7F-1390-A07B373A89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1645" y="4188959"/>
            <a:ext cx="3265174" cy="256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9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D237FA-034F-9508-8852-24ADADE7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A99BDB8-FCFF-08E2-D545-56BA6A2F4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5AA4CF43-1C93-5ED9-D141-B3041B8B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3003E5B-125A-5943-77F8-0A81D8E232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Vervolg na de opleiding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06A58C6-9ADA-9EF6-048E-9E117268F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10534508" cy="5430323"/>
          </a:xfrm>
        </p:spPr>
        <p:txBody>
          <a:bodyPr>
            <a:normAutofit lnSpcReduction="10000"/>
          </a:bodyPr>
          <a:lstStyle/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Dubbele finaliteit, zowel toegang tot de arbeidsmarkt als vervolgopleidingen, zowel in binnen- </a:t>
            </a:r>
            <a:r>
              <a:rPr lang="nl-BE">
                <a:solidFill>
                  <a:srgbClr val="FFFFFF"/>
                </a:solidFill>
              </a:rPr>
              <a:t>als buitenland!</a:t>
            </a:r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A:						D: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Natuurbeheerder				- Biologie 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Hovenier en groenverzorger		- Ecologie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Landbouwer				- Natuurmanagement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Boomverzorger				- Landschapsarchitect		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Bosbouwer				- Milieutechnieken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Tuinaanlegger en –beheerder		- Bio-ingenieur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Natuurstudie				- Agro- en biotechnologie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…						- …</a:t>
            </a: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289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BFE9A-0C41-9555-85B2-ECD80B33C4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1174888-892D-1FD2-13C6-81BAA08AC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154279C4-96C2-C055-88D3-79CF9677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2A846930-A75A-440A-7D16-51E0758BE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982" y="60987"/>
            <a:ext cx="10104035" cy="67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98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6466F9-BB0C-AFA7-9707-C63C669F2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97A8D49-582C-4DDC-AE68-7CDD962F6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A1E5738B-7B4A-A59E-5735-BB30DAA85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FF5963-AE80-D7E4-AED7-5553E279D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Specifieke vakken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75BCE6-5D64-1615-FFB3-08BB24B98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9792929" cy="5430323"/>
          </a:xfrm>
        </p:spPr>
        <p:txBody>
          <a:bodyPr>
            <a:normAutofit/>
          </a:bodyPr>
          <a:lstStyle/>
          <a:p>
            <a:pPr algn="l"/>
            <a:endParaRPr lang="nl-BE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BE" dirty="0" err="1">
                <a:solidFill>
                  <a:srgbClr val="FFFFFF"/>
                </a:solidFill>
              </a:rPr>
              <a:t>Onderzoekslabo</a:t>
            </a:r>
            <a:endParaRPr lang="nl-BE" dirty="0">
              <a:solidFill>
                <a:srgbClr val="FFFFFF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Ecologie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Biotoopstudie</a:t>
            </a:r>
          </a:p>
          <a:p>
            <a:pPr marL="342900" indent="-342900" algn="l">
              <a:buFontTx/>
              <a:buChar char="-"/>
            </a:pPr>
            <a:r>
              <a:rPr lang="nl-BE" dirty="0">
                <a:solidFill>
                  <a:srgbClr val="FFFFFF"/>
                </a:solidFill>
              </a:rPr>
              <a:t>Natuurbeheer	</a:t>
            </a:r>
          </a:p>
        </p:txBody>
      </p:sp>
    </p:spTree>
    <p:extLst>
      <p:ext uri="{BB962C8B-B14F-4D97-AF65-F5344CB8AC3E}">
        <p14:creationId xmlns:p14="http://schemas.microsoft.com/office/powerpoint/2010/main" val="727656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11412E-67F3-3D5E-9CB8-27520AE2B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86BC3DA2-0CDD-3E44-6225-5031CD80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02B8C959-2FC0-3EF9-4796-7B02BA9F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9AC1F1D-DE15-A43D-692C-9239E8DB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Specifieke vakken: </a:t>
            </a:r>
            <a:r>
              <a:rPr lang="nl-BE" sz="4000" dirty="0" err="1">
                <a:solidFill>
                  <a:srgbClr val="FFFFFF"/>
                </a:solidFill>
              </a:rPr>
              <a:t>Onderzoekslabo</a:t>
            </a:r>
            <a:endParaRPr lang="nl-BE" sz="40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DECC6B-2DD2-F6FE-B612-8ECE1155A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6834769" cy="5430323"/>
          </a:xfrm>
        </p:spPr>
        <p:txBody>
          <a:bodyPr>
            <a:normAutofit lnSpcReduction="10000"/>
          </a:bodyPr>
          <a:lstStyle/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Focus op wetenschappelijke vorming: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Kritisch denken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Onderzoeksvoorstel en wetenschappelijk documenteren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Raadplegen van wetenschappelijke bronnen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Proefopstellingen en experimenten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Actuele onderzoeken in groensector zoals: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Water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Bos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Faunabeheer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Invasieve soorten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Landbouw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Maatschappij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3074" name="Picture 2" descr="Grassencursus en inwerkdagen - Van der Goes en Groot">
            <a:extLst>
              <a:ext uri="{FF2B5EF4-FFF2-40B4-BE49-F238E27FC236}">
                <a16:creationId xmlns:a16="http://schemas.microsoft.com/office/drawing/2014/main" id="{930DD0F0-211E-756F-4765-A733BFF7A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417" y="1367142"/>
            <a:ext cx="3445289" cy="25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C133B28-3821-FA9D-3D8F-47CF317DE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036" y="4146105"/>
            <a:ext cx="3445290" cy="252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04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481DF-0271-1117-F1B1-2052A8BC6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F06152A1-2E1E-9F5B-2873-77AA233B17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C18376BB-E47A-8EE2-A54B-185356984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48E73-B128-1324-E268-C9E8271E1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Specifieke vakken: Ecologie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5ECB8EB-CF2C-2423-3423-CBD5F1D0A4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10957296" cy="5430323"/>
          </a:xfrm>
        </p:spPr>
        <p:txBody>
          <a:bodyPr>
            <a:normAutofit fontScale="92500" lnSpcReduction="10000"/>
          </a:bodyPr>
          <a:lstStyle/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Ecologie       = 	De wetenschap die de </a:t>
            </a:r>
            <a:r>
              <a:rPr lang="nl-BE" b="1" u="sng" dirty="0">
                <a:solidFill>
                  <a:srgbClr val="FFFFFF"/>
                </a:solidFill>
              </a:rPr>
              <a:t>wisselwerking</a:t>
            </a:r>
            <a:r>
              <a:rPr lang="nl-BE" dirty="0">
                <a:solidFill>
                  <a:srgbClr val="FFFFFF"/>
                </a:solidFill>
              </a:rPr>
              <a:t> tussen </a:t>
            </a:r>
            <a:r>
              <a:rPr lang="nl-BE" b="1" u="sng" dirty="0">
                <a:solidFill>
                  <a:srgbClr val="FFFFFF"/>
                </a:solidFill>
              </a:rPr>
              <a:t>organismen</a:t>
            </a:r>
            <a:r>
              <a:rPr lang="nl-BE" dirty="0">
                <a:solidFill>
                  <a:srgbClr val="FFFFFF"/>
                </a:solidFill>
              </a:rPr>
              <a:t> en hun 			</a:t>
            </a:r>
            <a:r>
              <a:rPr lang="nl-BE" b="1" u="sng" dirty="0"/>
              <a:t>omgeving</a:t>
            </a:r>
            <a:r>
              <a:rPr lang="nl-BE" dirty="0">
                <a:solidFill>
                  <a:srgbClr val="FFFFFF"/>
                </a:solidFill>
              </a:rPr>
              <a:t> bestudeert, alsook de relaties </a:t>
            </a:r>
            <a:r>
              <a:rPr lang="nl-BE" b="1" u="sng" dirty="0">
                <a:solidFill>
                  <a:srgbClr val="FFFFFF"/>
                </a:solidFill>
              </a:rPr>
              <a:t>tussen organismen onderling</a:t>
            </a:r>
          </a:p>
          <a:p>
            <a:pPr algn="l"/>
            <a:endParaRPr lang="nl-BE" b="1" u="sng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Focus op natuurlijke processen zoals: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	- Voedselketens				- Ecologische veerkracht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	- Predator-prooirelaties			- Ecologische invasies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	- Trofische cascades				- </a:t>
            </a:r>
            <a:r>
              <a:rPr lang="nl-BE" dirty="0" err="1">
                <a:solidFill>
                  <a:srgbClr val="FFFFFF"/>
                </a:solidFill>
              </a:rPr>
              <a:t>Ecosystemengineering</a:t>
            </a:r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	- Successie					- </a:t>
            </a:r>
            <a:r>
              <a:rPr lang="nl-BE" dirty="0" err="1">
                <a:solidFill>
                  <a:srgbClr val="FFFFFF"/>
                </a:solidFill>
              </a:rPr>
              <a:t>Allelopathie</a:t>
            </a:r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	- </a:t>
            </a:r>
            <a:r>
              <a:rPr lang="nl-BE" dirty="0" err="1">
                <a:solidFill>
                  <a:srgbClr val="FFFFFF"/>
                </a:solidFill>
              </a:rPr>
              <a:t>Symbioses</a:t>
            </a:r>
            <a:r>
              <a:rPr lang="nl-BE" dirty="0">
                <a:solidFill>
                  <a:srgbClr val="FFFFFF"/>
                </a:solidFill>
              </a:rPr>
              <a:t> 					- Gedragsecologie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	- Natuurlijke selectie				- Populatiedynamica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	- Soortverspreiding en soortvorming		- Habitatselectie	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	- Energie- en nutriëntenkringlopen		- Extincties</a:t>
            </a:r>
          </a:p>
          <a:p>
            <a:pPr algn="l"/>
            <a:r>
              <a:rPr lang="nl-BE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96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E40B7-4830-A84E-7A6C-0EE678BC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9874DF1-B548-F550-909D-83FB681CE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6EF867BA-FC9A-D136-DF27-799B0629B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7C5B21-509A-5EE8-5E4E-91EA82473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>
                <a:solidFill>
                  <a:srgbClr val="FFFFFF"/>
                </a:solidFill>
              </a:rPr>
              <a:t>Specifieke vakken: Ecologie</a:t>
            </a:r>
            <a:endParaRPr lang="nl-BE" sz="40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7EA915-88F2-E7EF-7044-1AD323DD8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10957296" cy="5430323"/>
          </a:xfrm>
        </p:spPr>
        <p:txBody>
          <a:bodyPr>
            <a:normAutofit/>
          </a:bodyPr>
          <a:lstStyle/>
          <a:p>
            <a:pPr algn="l"/>
            <a:endParaRPr lang="nl-BE">
              <a:solidFill>
                <a:srgbClr val="FFFFFF"/>
              </a:solidFill>
            </a:endParaRPr>
          </a:p>
          <a:p>
            <a:pPr algn="l"/>
            <a:r>
              <a:rPr lang="nl-BE">
                <a:solidFill>
                  <a:srgbClr val="FFFFFF"/>
                </a:solidFill>
              </a:rPr>
              <a:t>	</a:t>
            </a: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4100" name="Picture 4" descr="Bodemwoeling is één van de natuurlijke processen die de bosbodem enorm verrijkt ">
            <a:extLst>
              <a:ext uri="{FF2B5EF4-FFF2-40B4-BE49-F238E27FC236}">
                <a16:creationId xmlns:a16="http://schemas.microsoft.com/office/drawing/2014/main" id="{284EA9E5-800B-6015-E39E-287FAE6A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613" y="1311887"/>
            <a:ext cx="7592773" cy="535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383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EB204C-18C6-3730-9114-CFBBAA27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32078F4-0AC8-14B6-87FA-C61D89588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74447566-A83F-E2B3-CF1A-82FF824E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476647-572E-8086-0367-1CED1C8B7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>
                <a:solidFill>
                  <a:srgbClr val="FFFFFF"/>
                </a:solidFill>
              </a:rPr>
              <a:t>Specifieke vakken: Ecologie</a:t>
            </a:r>
            <a:endParaRPr lang="nl-BE" sz="4000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1B8FF56-CA46-9D48-D2E1-B9B99C3D5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10957296" cy="5430323"/>
          </a:xfrm>
        </p:spPr>
        <p:txBody>
          <a:bodyPr>
            <a:normAutofit/>
          </a:bodyPr>
          <a:lstStyle/>
          <a:p>
            <a:pPr algn="l"/>
            <a:endParaRPr lang="nl-BE">
              <a:solidFill>
                <a:srgbClr val="FFFFFF"/>
              </a:solidFill>
            </a:endParaRPr>
          </a:p>
          <a:p>
            <a:pPr algn="l"/>
            <a:r>
              <a:rPr lang="nl-BE">
                <a:solidFill>
                  <a:srgbClr val="FFFFFF"/>
                </a:solidFill>
              </a:rPr>
              <a:t>	</a:t>
            </a: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4102" name="Picture 6" descr="Successie - Ecologie">
            <a:extLst>
              <a:ext uri="{FF2B5EF4-FFF2-40B4-BE49-F238E27FC236}">
                <a16:creationId xmlns:a16="http://schemas.microsoft.com/office/drawing/2014/main" id="{5080FAC3-D2C4-41C4-D930-EA67DAB65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078" y="1360213"/>
            <a:ext cx="6589844" cy="540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60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7AFF2B-FDC0-F915-1DC2-CD00E75D5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0B62C15-EB74-FB95-7E3A-48F2242C6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7635E5DD-7DAF-41C2-4651-B751FEF7D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483A85E-77D0-E528-15F7-DCF911CAC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Specifieke vakken: Biotoopstudie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4A752B6-C791-29BC-6FAE-91980D376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10957296" cy="5430323"/>
          </a:xfrm>
        </p:spPr>
        <p:txBody>
          <a:bodyPr>
            <a:normAutofit lnSpcReduction="10000"/>
          </a:bodyPr>
          <a:lstStyle/>
          <a:p>
            <a:pPr algn="l"/>
            <a:r>
              <a:rPr lang="nl-BE" dirty="0">
                <a:solidFill>
                  <a:srgbClr val="FFFFFF"/>
                </a:solidFill>
              </a:rPr>
              <a:t>Focus op biotische en abiotische kenmerken van: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Biotopen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Bossen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Heide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Graslanden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Zoetwatersystemen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Habitattypes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Eiken-Beukenbos met Wilde hyacint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Vochtige heide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Kalkrijk stroomdalgrasland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Barbeelzone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Soortenkennis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Wintereik, Slanke sleutelbloem, Bosanemoon, Vliegend hert, Matglanzende loopkever, Bonte vliegenvanger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Dopheide, Wrattenbijter, Greppelsprinkhaan, Klokjesgentiaan, Roodborsttapuit, Bunzing, Heikikker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Sikkelklaver, Cipreswolfsmelk, Zacht vetkruid, Gevlekte ringslang, Rosse vleermuis, </a:t>
            </a:r>
            <a:r>
              <a:rPr lang="nl-BE" dirty="0" err="1">
                <a:solidFill>
                  <a:srgbClr val="FFFFFF"/>
                </a:solidFill>
              </a:rPr>
              <a:t>Kalkgraslanddikopje</a:t>
            </a:r>
            <a:endParaRPr lang="nl-BE" dirty="0">
              <a:solidFill>
                <a:srgbClr val="FFFFFF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Beekprik, Serpeling, Gestippelde alver, Kopvoorn, Kokerjuffers, Gekroesd fonteinkruid, </a:t>
            </a:r>
            <a:r>
              <a:rPr lang="nl-BE" dirty="0" err="1">
                <a:solidFill>
                  <a:srgbClr val="FFFFFF"/>
                </a:solidFill>
              </a:rPr>
              <a:t>Ijsvogel</a:t>
            </a:r>
            <a:endParaRPr lang="nl-BE" dirty="0">
              <a:solidFill>
                <a:srgbClr val="FFFFFF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5122" name="Picture 2" descr="Gestippelde alver Alburnoides bipunctatus">
            <a:extLst>
              <a:ext uri="{FF2B5EF4-FFF2-40B4-BE49-F238E27FC236}">
                <a16:creationId xmlns:a16="http://schemas.microsoft.com/office/drawing/2014/main" id="{89481BA5-3A8B-41AD-6F57-9675B9BA20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5" b="20505"/>
          <a:stretch>
            <a:fillRect/>
          </a:stretch>
        </p:blipFill>
        <p:spPr bwMode="auto">
          <a:xfrm flipH="1">
            <a:off x="8163024" y="1401428"/>
            <a:ext cx="3452410" cy="138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699EC71-4D79-ED56-AA4C-A125B601E6C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281" r="4975"/>
          <a:stretch>
            <a:fillRect/>
          </a:stretch>
        </p:blipFill>
        <p:spPr>
          <a:xfrm>
            <a:off x="7543584" y="2954591"/>
            <a:ext cx="2345645" cy="150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27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F99946-F825-81AA-37AD-BCD620C6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423FE0D-0E42-FBCD-62BA-326BD4BADF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Nationaal Park Brabantse Wouden">
            <a:extLst>
              <a:ext uri="{FF2B5EF4-FFF2-40B4-BE49-F238E27FC236}">
                <a16:creationId xmlns:a16="http://schemas.microsoft.com/office/drawing/2014/main" id="{83F24BF3-E0E5-260B-7832-ED4B87955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4" b="4077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DB428FE-BFB8-2EF9-8AA2-431488BA8D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569" y="268252"/>
            <a:ext cx="10292862" cy="967695"/>
          </a:xfrm>
        </p:spPr>
        <p:txBody>
          <a:bodyPr>
            <a:normAutofit/>
          </a:bodyPr>
          <a:lstStyle/>
          <a:p>
            <a:pPr algn="l"/>
            <a:r>
              <a:rPr lang="nl-BE" sz="4000" dirty="0">
                <a:solidFill>
                  <a:srgbClr val="FFFFFF"/>
                </a:solidFill>
              </a:rPr>
              <a:t>Specifieke vakken: Natuurbeheer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484EEB-A42F-2895-A2C0-1FD9CA93D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569" y="1235947"/>
            <a:ext cx="10957296" cy="5430323"/>
          </a:xfrm>
        </p:spPr>
        <p:txBody>
          <a:bodyPr>
            <a:normAutofit fontScale="92500" lnSpcReduction="20000"/>
          </a:bodyPr>
          <a:lstStyle/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Natuurbeheer = niet voor de natuur, maar voor de mens!</a:t>
            </a: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Leren beheren van natuur om ecosysteemdiensten duurzaam te versterken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Drinkwater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Voedsel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Medicijnen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Bestuiving van voedselgewassen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Klimaatregulatie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Waterveiligheid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…</a:t>
            </a: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r>
              <a:rPr lang="nl-BE" dirty="0">
                <a:solidFill>
                  <a:srgbClr val="FFFFFF"/>
                </a:solidFill>
              </a:rPr>
              <a:t>Natuurbeheer op verschillende niveaus: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Systeemgericht beheer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Landschapsbeheer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Terreinbeheer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nl-BE" dirty="0">
                <a:solidFill>
                  <a:srgbClr val="FFFFFF"/>
                </a:solidFill>
              </a:rPr>
              <a:t>Populatiebeheer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algn="l"/>
            <a:endParaRPr lang="nl-BE" dirty="0">
              <a:solidFill>
                <a:srgbClr val="FFFFFF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nl-BE" dirty="0">
              <a:solidFill>
                <a:srgbClr val="FFFFFF"/>
              </a:solidFill>
            </a:endParaRPr>
          </a:p>
        </p:txBody>
      </p:sp>
      <p:pic>
        <p:nvPicPr>
          <p:cNvPr id="6148" name="Picture 4" descr="Sigmaplan jaarplan_PO-6262">
            <a:extLst>
              <a:ext uri="{FF2B5EF4-FFF2-40B4-BE49-F238E27FC236}">
                <a16:creationId xmlns:a16="http://schemas.microsoft.com/office/drawing/2014/main" id="{90D58D48-9389-F6B8-D4FA-4148000EF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229" y="2813537"/>
            <a:ext cx="4996544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4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Breedbeeld</PresentationFormat>
  <Paragraphs>120</Paragraphs>
  <Slides>11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Kantoorthema</vt:lpstr>
      <vt:lpstr>Natuur en Groen </vt:lpstr>
      <vt:lpstr>PowerPoint-presentatie</vt:lpstr>
      <vt:lpstr>Specifieke vakken</vt:lpstr>
      <vt:lpstr>Specifieke vakken: Onderzoekslabo</vt:lpstr>
      <vt:lpstr>Specifieke vakken: Ecologie</vt:lpstr>
      <vt:lpstr>Specifieke vakken: Ecologie</vt:lpstr>
      <vt:lpstr>Specifieke vakken: Ecologie</vt:lpstr>
      <vt:lpstr>Specifieke vakken: Biotoopstudie</vt:lpstr>
      <vt:lpstr>Specifieke vakken: Natuurbeheer</vt:lpstr>
      <vt:lpstr>Specifieke vakken: Natuurbeheer</vt:lpstr>
      <vt:lpstr>Vervolg na de opleiding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rigam</dc:creator>
  <cp:lastModifiedBy>rigam</cp:lastModifiedBy>
  <cp:revision>1</cp:revision>
  <dcterms:created xsi:type="dcterms:W3CDTF">2026-03-02T21:04:20Z</dcterms:created>
  <dcterms:modified xsi:type="dcterms:W3CDTF">2026-03-03T12:13:02Z</dcterms:modified>
</cp:coreProperties>
</file>