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412" r:id="rId2"/>
    <p:sldId id="258" r:id="rId3"/>
    <p:sldId id="434" r:id="rId4"/>
    <p:sldId id="257" r:id="rId5"/>
    <p:sldId id="435" r:id="rId6"/>
    <p:sldId id="413" r:id="rId7"/>
    <p:sldId id="416" r:id="rId8"/>
    <p:sldId id="417" r:id="rId9"/>
    <p:sldId id="425" r:id="rId10"/>
    <p:sldId id="415" r:id="rId11"/>
    <p:sldId id="426" r:id="rId12"/>
    <p:sldId id="374" r:id="rId13"/>
    <p:sldId id="375" r:id="rId14"/>
    <p:sldId id="418" r:id="rId15"/>
    <p:sldId id="444" r:id="rId16"/>
    <p:sldId id="445" r:id="rId17"/>
    <p:sldId id="442" r:id="rId18"/>
    <p:sldId id="439" r:id="rId19"/>
    <p:sldId id="443" r:id="rId20"/>
    <p:sldId id="432" r:id="rId21"/>
    <p:sldId id="422" r:id="rId22"/>
    <p:sldId id="430" r:id="rId23"/>
    <p:sldId id="420" r:id="rId24"/>
    <p:sldId id="429" r:id="rId25"/>
    <p:sldId id="433" r:id="rId26"/>
    <p:sldId id="431" r:id="rId27"/>
    <p:sldId id="446" r:id="rId28"/>
    <p:sldId id="424" r:id="rId29"/>
  </p:sldIdLst>
  <p:sldSz cx="9144000" cy="6858000" type="screen4x3"/>
  <p:notesSz cx="7315200" cy="96012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4">
          <p15:clr>
            <a:srgbClr val="A4A3A4"/>
          </p15:clr>
        </p15:guide>
        <p15:guide id="2" pos="548">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16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FCA3F8-2440-4F20-BE52-302D8314E893}" v="94" dt="2026-03-03T09:41:49.84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94558" autoAdjust="0"/>
  </p:normalViewPr>
  <p:slideViewPr>
    <p:cSldViewPr snapToGrid="0" snapToObjects="1">
      <p:cViewPr varScale="1">
        <p:scale>
          <a:sx n="78" d="100"/>
          <a:sy n="78" d="100"/>
        </p:scale>
        <p:origin x="1733" y="62"/>
      </p:cViewPr>
      <p:guideLst>
        <p:guide orient="horz" pos="4034"/>
        <p:guide pos="548"/>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4" d="100"/>
          <a:sy n="64" d="100"/>
        </p:scale>
        <p:origin x="-2814" y="-12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DENBRANDEA" userId="ac579e4b-fb59-4524-9f8b-b3d6c0864268" providerId="ADAL" clId="{7D8AC4DC-9971-4069-AC55-6C19D449354D}"/>
    <pc:docChg chg="undo custSel addSld delSld modSld sldOrd modNotesMaster modHandout">
      <pc:chgData name="VANDENBRANDEA" userId="ac579e4b-fb59-4524-9f8b-b3d6c0864268" providerId="ADAL" clId="{7D8AC4DC-9971-4069-AC55-6C19D449354D}" dt="2026-03-03T09:41:49.842" v="698" actId="14100"/>
      <pc:docMkLst>
        <pc:docMk/>
      </pc:docMkLst>
      <pc:sldChg chg="add">
        <pc:chgData name="VANDENBRANDEA" userId="ac579e4b-fb59-4524-9f8b-b3d6c0864268" providerId="ADAL" clId="{7D8AC4DC-9971-4069-AC55-6C19D449354D}" dt="2026-03-03T09:03:37.189" v="255"/>
        <pc:sldMkLst>
          <pc:docMk/>
          <pc:sldMk cId="1094101051" sldId="257"/>
        </pc:sldMkLst>
      </pc:sldChg>
      <pc:sldChg chg="add ord">
        <pc:chgData name="VANDENBRANDEA" userId="ac579e4b-fb59-4524-9f8b-b3d6c0864268" providerId="ADAL" clId="{7D8AC4DC-9971-4069-AC55-6C19D449354D}" dt="2026-03-03T09:26:59.422" v="519"/>
        <pc:sldMkLst>
          <pc:docMk/>
          <pc:sldMk cId="0" sldId="258"/>
        </pc:sldMkLst>
      </pc:sldChg>
      <pc:sldChg chg="add del ord modTransition">
        <pc:chgData name="VANDENBRANDEA" userId="ac579e4b-fb59-4524-9f8b-b3d6c0864268" providerId="ADAL" clId="{7D8AC4DC-9971-4069-AC55-6C19D449354D}" dt="2026-03-03T09:05:43.083" v="267"/>
        <pc:sldMkLst>
          <pc:docMk/>
          <pc:sldMk cId="3127881683" sldId="258"/>
        </pc:sldMkLst>
      </pc:sldChg>
      <pc:sldChg chg="addSp delSp modSp add mod ord">
        <pc:chgData name="VANDENBRANDEA" userId="ac579e4b-fb59-4524-9f8b-b3d6c0864268" providerId="ADAL" clId="{7D8AC4DC-9971-4069-AC55-6C19D449354D}" dt="2026-03-03T09:23:12.858" v="475"/>
        <pc:sldMkLst>
          <pc:docMk/>
          <pc:sldMk cId="3956169925" sldId="418"/>
        </pc:sldMkLst>
        <pc:picChg chg="mod">
          <ac:chgData name="VANDENBRANDEA" userId="ac579e4b-fb59-4524-9f8b-b3d6c0864268" providerId="ADAL" clId="{7D8AC4DC-9971-4069-AC55-6C19D449354D}" dt="2026-03-03T09:21:57.992" v="459" actId="1076"/>
          <ac:picMkLst>
            <pc:docMk/>
            <pc:sldMk cId="3956169925" sldId="418"/>
            <ac:picMk id="5" creationId="{9E7C2E48-9C4B-FC3D-07C8-5F6786D79F48}"/>
          </ac:picMkLst>
        </pc:picChg>
        <pc:picChg chg="mod">
          <ac:chgData name="VANDENBRANDEA" userId="ac579e4b-fb59-4524-9f8b-b3d6c0864268" providerId="ADAL" clId="{7D8AC4DC-9971-4069-AC55-6C19D449354D}" dt="2026-03-03T09:22:11.312" v="468" actId="1076"/>
          <ac:picMkLst>
            <pc:docMk/>
            <pc:sldMk cId="3956169925" sldId="418"/>
            <ac:picMk id="7" creationId="{11022B43-8F09-9887-BA6E-2AF6A6FB18A4}"/>
          </ac:picMkLst>
        </pc:picChg>
        <pc:picChg chg="add del mod">
          <ac:chgData name="VANDENBRANDEA" userId="ac579e4b-fb59-4524-9f8b-b3d6c0864268" providerId="ADAL" clId="{7D8AC4DC-9971-4069-AC55-6C19D449354D}" dt="2026-03-03T09:22:23.040" v="474" actId="1076"/>
          <ac:picMkLst>
            <pc:docMk/>
            <pc:sldMk cId="3956169925" sldId="418"/>
            <ac:picMk id="9" creationId="{2746259D-01F6-CBC0-182A-152DC5C9DE02}"/>
          </ac:picMkLst>
        </pc:picChg>
        <pc:picChg chg="add mod">
          <ac:chgData name="VANDENBRANDEA" userId="ac579e4b-fb59-4524-9f8b-b3d6c0864268" providerId="ADAL" clId="{7D8AC4DC-9971-4069-AC55-6C19D449354D}" dt="2026-03-03T09:22:16.987" v="472" actId="1076"/>
          <ac:picMkLst>
            <pc:docMk/>
            <pc:sldMk cId="3956169925" sldId="418"/>
            <ac:picMk id="1026" creationId="{89B9EFC6-064A-D98B-11A1-67E3AD712E8C}"/>
          </ac:picMkLst>
        </pc:picChg>
        <pc:picChg chg="add mod">
          <ac:chgData name="VANDENBRANDEA" userId="ac579e4b-fb59-4524-9f8b-b3d6c0864268" providerId="ADAL" clId="{7D8AC4DC-9971-4069-AC55-6C19D449354D}" dt="2026-03-03T09:21:46.833" v="457" actId="1076"/>
          <ac:picMkLst>
            <pc:docMk/>
            <pc:sldMk cId="3956169925" sldId="418"/>
            <ac:picMk id="1028" creationId="{444C0AE7-D0F3-0845-0B6B-927DE7A46B11}"/>
          </ac:picMkLst>
        </pc:picChg>
        <pc:picChg chg="add mod">
          <ac:chgData name="VANDENBRANDEA" userId="ac579e4b-fb59-4524-9f8b-b3d6c0864268" providerId="ADAL" clId="{7D8AC4DC-9971-4069-AC55-6C19D449354D}" dt="2026-03-03T09:22:18.249" v="473" actId="1076"/>
          <ac:picMkLst>
            <pc:docMk/>
            <pc:sldMk cId="3956169925" sldId="418"/>
            <ac:picMk id="1030" creationId="{CB68CE0F-7EF6-5643-535F-B3B5B70E6EA5}"/>
          </ac:picMkLst>
        </pc:picChg>
        <pc:picChg chg="add">
          <ac:chgData name="VANDENBRANDEA" userId="ac579e4b-fb59-4524-9f8b-b3d6c0864268" providerId="ADAL" clId="{7D8AC4DC-9971-4069-AC55-6C19D449354D}" dt="2026-03-03T09:23:12.858" v="475"/>
          <ac:picMkLst>
            <pc:docMk/>
            <pc:sldMk cId="3956169925" sldId="418"/>
            <ac:picMk id="1032" creationId="{CDB3EC84-37B8-6AAA-AF1A-C054661329B2}"/>
          </ac:picMkLst>
        </pc:picChg>
      </pc:sldChg>
      <pc:sldChg chg="modSp mod">
        <pc:chgData name="VANDENBRANDEA" userId="ac579e4b-fb59-4524-9f8b-b3d6c0864268" providerId="ADAL" clId="{7D8AC4DC-9971-4069-AC55-6C19D449354D}" dt="2026-03-02T15:38:13.663" v="252" actId="20577"/>
        <pc:sldMkLst>
          <pc:docMk/>
          <pc:sldMk cId="2009684264" sldId="426"/>
        </pc:sldMkLst>
        <pc:spChg chg="mod">
          <ac:chgData name="VANDENBRANDEA" userId="ac579e4b-fb59-4524-9f8b-b3d6c0864268" providerId="ADAL" clId="{7D8AC4DC-9971-4069-AC55-6C19D449354D}" dt="2026-03-02T15:38:13.663" v="252" actId="20577"/>
          <ac:spMkLst>
            <pc:docMk/>
            <pc:sldMk cId="2009684264" sldId="426"/>
            <ac:spMk id="3" creationId="{11B7E201-F8C3-12A0-5FE9-ADD77CB950C4}"/>
          </ac:spMkLst>
        </pc:spChg>
      </pc:sldChg>
      <pc:sldChg chg="modSp mod">
        <pc:chgData name="VANDENBRANDEA" userId="ac579e4b-fb59-4524-9f8b-b3d6c0864268" providerId="ADAL" clId="{7D8AC4DC-9971-4069-AC55-6C19D449354D}" dt="2026-03-02T15:37:41.511" v="214" actId="113"/>
        <pc:sldMkLst>
          <pc:docMk/>
          <pc:sldMk cId="1594722456" sldId="429"/>
        </pc:sldMkLst>
        <pc:spChg chg="mod">
          <ac:chgData name="VANDENBRANDEA" userId="ac579e4b-fb59-4524-9f8b-b3d6c0864268" providerId="ADAL" clId="{7D8AC4DC-9971-4069-AC55-6C19D449354D}" dt="2026-03-02T15:37:41.511" v="214" actId="113"/>
          <ac:spMkLst>
            <pc:docMk/>
            <pc:sldMk cId="1594722456" sldId="429"/>
            <ac:spMk id="3" creationId="{4A7603DD-C465-7C2F-022B-E8365C830027}"/>
          </ac:spMkLst>
        </pc:spChg>
      </pc:sldChg>
      <pc:sldChg chg="addSp delSp modSp mod">
        <pc:chgData name="VANDENBRANDEA" userId="ac579e4b-fb59-4524-9f8b-b3d6c0864268" providerId="ADAL" clId="{7D8AC4DC-9971-4069-AC55-6C19D449354D}" dt="2026-03-02T15:37:32.263" v="211" actId="113"/>
        <pc:sldMkLst>
          <pc:docMk/>
          <pc:sldMk cId="548294973" sldId="430"/>
        </pc:sldMkLst>
        <pc:spChg chg="mod">
          <ac:chgData name="VANDENBRANDEA" userId="ac579e4b-fb59-4524-9f8b-b3d6c0864268" providerId="ADAL" clId="{7D8AC4DC-9971-4069-AC55-6C19D449354D}" dt="2026-03-02T15:37:32.263" v="211" actId="113"/>
          <ac:spMkLst>
            <pc:docMk/>
            <pc:sldMk cId="548294973" sldId="430"/>
            <ac:spMk id="3" creationId="{1A8039C4-4032-22A6-3D9E-E36365182C9D}"/>
          </ac:spMkLst>
        </pc:spChg>
        <pc:picChg chg="add del mod">
          <ac:chgData name="VANDENBRANDEA" userId="ac579e4b-fb59-4524-9f8b-b3d6c0864268" providerId="ADAL" clId="{7D8AC4DC-9971-4069-AC55-6C19D449354D}" dt="2026-03-02T15:31:51.493" v="208" actId="21"/>
          <ac:picMkLst>
            <pc:docMk/>
            <pc:sldMk cId="548294973" sldId="430"/>
            <ac:picMk id="5122" creationId="{47215C73-B921-9785-5C4C-99210C4C7F89}"/>
          </ac:picMkLst>
        </pc:picChg>
      </pc:sldChg>
      <pc:sldChg chg="delSp modSp mod">
        <pc:chgData name="VANDENBRANDEA" userId="ac579e4b-fb59-4524-9f8b-b3d6c0864268" providerId="ADAL" clId="{7D8AC4DC-9971-4069-AC55-6C19D449354D}" dt="2026-03-02T15:27:43.462" v="11" actId="14100"/>
        <pc:sldMkLst>
          <pc:docMk/>
          <pc:sldMk cId="4157425528" sldId="431"/>
        </pc:sldMkLst>
        <pc:spChg chg="del">
          <ac:chgData name="VANDENBRANDEA" userId="ac579e4b-fb59-4524-9f8b-b3d6c0864268" providerId="ADAL" clId="{7D8AC4DC-9971-4069-AC55-6C19D449354D}" dt="2026-03-02T15:27:20.868" v="4" actId="21"/>
          <ac:spMkLst>
            <pc:docMk/>
            <pc:sldMk cId="4157425528" sldId="431"/>
            <ac:spMk id="2" creationId="{C0AA806C-2E9A-452F-A7F6-8740C4526358}"/>
          </ac:spMkLst>
        </pc:spChg>
        <pc:picChg chg="mod">
          <ac:chgData name="VANDENBRANDEA" userId="ac579e4b-fb59-4524-9f8b-b3d6c0864268" providerId="ADAL" clId="{7D8AC4DC-9971-4069-AC55-6C19D449354D}" dt="2026-03-02T15:27:29.229" v="7" actId="1076"/>
          <ac:picMkLst>
            <pc:docMk/>
            <pc:sldMk cId="4157425528" sldId="431"/>
            <ac:picMk id="4" creationId="{77626166-F575-5EE8-7B61-95DD702B278C}"/>
          </ac:picMkLst>
        </pc:picChg>
        <pc:picChg chg="mod">
          <ac:chgData name="VANDENBRANDEA" userId="ac579e4b-fb59-4524-9f8b-b3d6c0864268" providerId="ADAL" clId="{7D8AC4DC-9971-4069-AC55-6C19D449354D}" dt="2026-03-02T15:27:27.291" v="6" actId="1076"/>
          <ac:picMkLst>
            <pc:docMk/>
            <pc:sldMk cId="4157425528" sldId="431"/>
            <ac:picMk id="3074" creationId="{D98ACC05-8755-1DD6-C8E1-879BEA433EA3}"/>
          </ac:picMkLst>
        </pc:picChg>
        <pc:picChg chg="mod">
          <ac:chgData name="VANDENBRANDEA" userId="ac579e4b-fb59-4524-9f8b-b3d6c0864268" providerId="ADAL" clId="{7D8AC4DC-9971-4069-AC55-6C19D449354D}" dt="2026-03-02T15:27:24.750" v="5" actId="1076"/>
          <ac:picMkLst>
            <pc:docMk/>
            <pc:sldMk cId="4157425528" sldId="431"/>
            <ac:picMk id="3076" creationId="{4749E9EB-2B67-DD63-CBC1-BD0C354E498C}"/>
          </ac:picMkLst>
        </pc:picChg>
        <pc:picChg chg="mod">
          <ac:chgData name="VANDENBRANDEA" userId="ac579e4b-fb59-4524-9f8b-b3d6c0864268" providerId="ADAL" clId="{7D8AC4DC-9971-4069-AC55-6C19D449354D}" dt="2026-03-02T15:27:31.119" v="8" actId="1076"/>
          <ac:picMkLst>
            <pc:docMk/>
            <pc:sldMk cId="4157425528" sldId="431"/>
            <ac:picMk id="3078" creationId="{1FB2E184-22BB-CE36-B87A-FB42867D0500}"/>
          </ac:picMkLst>
        </pc:picChg>
        <pc:picChg chg="mod">
          <ac:chgData name="VANDENBRANDEA" userId="ac579e4b-fb59-4524-9f8b-b3d6c0864268" providerId="ADAL" clId="{7D8AC4DC-9971-4069-AC55-6C19D449354D}" dt="2026-03-02T15:27:43.462" v="11" actId="14100"/>
          <ac:picMkLst>
            <pc:docMk/>
            <pc:sldMk cId="4157425528" sldId="431"/>
            <ac:picMk id="3080" creationId="{FB42C74B-C252-223B-96BE-F24290E7019D}"/>
          </ac:picMkLst>
        </pc:picChg>
      </pc:sldChg>
      <pc:sldChg chg="modSp mod">
        <pc:chgData name="VANDENBRANDEA" userId="ac579e4b-fb59-4524-9f8b-b3d6c0864268" providerId="ADAL" clId="{7D8AC4DC-9971-4069-AC55-6C19D449354D}" dt="2026-03-03T09:26:40.663" v="517" actId="20577"/>
        <pc:sldMkLst>
          <pc:docMk/>
          <pc:sldMk cId="235822344" sldId="432"/>
        </pc:sldMkLst>
        <pc:spChg chg="mod">
          <ac:chgData name="VANDENBRANDEA" userId="ac579e4b-fb59-4524-9f8b-b3d6c0864268" providerId="ADAL" clId="{7D8AC4DC-9971-4069-AC55-6C19D449354D}" dt="2026-03-03T09:26:40.663" v="517" actId="20577"/>
          <ac:spMkLst>
            <pc:docMk/>
            <pc:sldMk cId="235822344" sldId="432"/>
            <ac:spMk id="3" creationId="{9B63D633-0CCC-1736-AB38-1CB0C1D627D8}"/>
          </ac:spMkLst>
        </pc:spChg>
      </pc:sldChg>
      <pc:sldChg chg="addSp delSp modSp new del mod">
        <pc:chgData name="VANDENBRANDEA" userId="ac579e4b-fb59-4524-9f8b-b3d6c0864268" providerId="ADAL" clId="{7D8AC4DC-9971-4069-AC55-6C19D449354D}" dt="2026-03-02T15:31:13.008" v="206" actId="2696"/>
        <pc:sldMkLst>
          <pc:docMk/>
          <pc:sldMk cId="2911545829" sldId="434"/>
        </pc:sldMkLst>
        <pc:spChg chg="del mod">
          <ac:chgData name="VANDENBRANDEA" userId="ac579e4b-fb59-4524-9f8b-b3d6c0864268" providerId="ADAL" clId="{7D8AC4DC-9971-4069-AC55-6C19D449354D}" dt="2026-03-02T15:31:05.186" v="202" actId="21"/>
          <ac:spMkLst>
            <pc:docMk/>
            <pc:sldMk cId="2911545829" sldId="434"/>
            <ac:spMk id="2" creationId="{28274344-A6F4-24C7-9617-BA7BF11A2D57}"/>
          </ac:spMkLst>
        </pc:spChg>
        <pc:spChg chg="mod">
          <ac:chgData name="VANDENBRANDEA" userId="ac579e4b-fb59-4524-9f8b-b3d6c0864268" providerId="ADAL" clId="{7D8AC4DC-9971-4069-AC55-6C19D449354D}" dt="2026-03-02T15:31:10.484" v="205" actId="5793"/>
          <ac:spMkLst>
            <pc:docMk/>
            <pc:sldMk cId="2911545829" sldId="434"/>
            <ac:spMk id="3" creationId="{E578B615-E9B1-4B69-7655-519ED7120BC2}"/>
          </ac:spMkLst>
        </pc:spChg>
        <pc:spChg chg="add del mod">
          <ac:chgData name="VANDENBRANDEA" userId="ac579e4b-fb59-4524-9f8b-b3d6c0864268" providerId="ADAL" clId="{7D8AC4DC-9971-4069-AC55-6C19D449354D}" dt="2026-03-02T15:31:08.389" v="203" actId="21"/>
          <ac:spMkLst>
            <pc:docMk/>
            <pc:sldMk cId="2911545829" sldId="434"/>
            <ac:spMk id="5" creationId="{7DBEE929-CDFB-6AF3-9464-A5CEB1D2D95C}"/>
          </ac:spMkLst>
        </pc:spChg>
      </pc:sldChg>
      <pc:sldChg chg="addSp modSp new">
        <pc:chgData name="VANDENBRANDEA" userId="ac579e4b-fb59-4524-9f8b-b3d6c0864268" providerId="ADAL" clId="{7D8AC4DC-9971-4069-AC55-6C19D449354D}" dt="2026-03-03T09:02:43.278" v="254"/>
        <pc:sldMkLst>
          <pc:docMk/>
          <pc:sldMk cId="3653405270" sldId="434"/>
        </pc:sldMkLst>
        <pc:picChg chg="add mod">
          <ac:chgData name="VANDENBRANDEA" userId="ac579e4b-fb59-4524-9f8b-b3d6c0864268" providerId="ADAL" clId="{7D8AC4DC-9971-4069-AC55-6C19D449354D}" dt="2026-03-03T09:02:43.278" v="254"/>
          <ac:picMkLst>
            <pc:docMk/>
            <pc:sldMk cId="3653405270" sldId="434"/>
            <ac:picMk id="4" creationId="{6C85D8B3-B9E4-6D9C-5547-856B3B4BC6B4}"/>
          </ac:picMkLst>
        </pc:picChg>
      </pc:sldChg>
      <pc:sldChg chg="new del">
        <pc:chgData name="VANDENBRANDEA" userId="ac579e4b-fb59-4524-9f8b-b3d6c0864268" providerId="ADAL" clId="{7D8AC4DC-9971-4069-AC55-6C19D449354D}" dt="2026-03-03T09:05:35.867" v="264" actId="680"/>
        <pc:sldMkLst>
          <pc:docMk/>
          <pc:sldMk cId="419281929" sldId="435"/>
        </pc:sldMkLst>
      </pc:sldChg>
      <pc:sldChg chg="addSp modSp new del mod">
        <pc:chgData name="VANDENBRANDEA" userId="ac579e4b-fb59-4524-9f8b-b3d6c0864268" providerId="ADAL" clId="{7D8AC4DC-9971-4069-AC55-6C19D449354D}" dt="2026-03-03T09:06:04.670" v="273" actId="680"/>
        <pc:sldMkLst>
          <pc:docMk/>
          <pc:sldMk cId="823378341" sldId="435"/>
        </pc:sldMkLst>
        <pc:picChg chg="add mod">
          <ac:chgData name="VANDENBRANDEA" userId="ac579e4b-fb59-4524-9f8b-b3d6c0864268" providerId="ADAL" clId="{7D8AC4DC-9971-4069-AC55-6C19D449354D}" dt="2026-03-03T09:05:55.967" v="268"/>
          <ac:picMkLst>
            <pc:docMk/>
            <pc:sldMk cId="823378341" sldId="435"/>
            <ac:picMk id="2" creationId="{C0B8963E-3482-2946-D6B6-418531810B4B}"/>
          </ac:picMkLst>
        </pc:picChg>
        <pc:picChg chg="add mod">
          <ac:chgData name="VANDENBRANDEA" userId="ac579e4b-fb59-4524-9f8b-b3d6c0864268" providerId="ADAL" clId="{7D8AC4DC-9971-4069-AC55-6C19D449354D}" dt="2026-03-03T09:05:55.967" v="268"/>
          <ac:picMkLst>
            <pc:docMk/>
            <pc:sldMk cId="823378341" sldId="435"/>
            <ac:picMk id="3" creationId="{0F21A201-383D-EDDF-D0CB-72298D98C571}"/>
          </ac:picMkLst>
        </pc:picChg>
        <pc:picChg chg="add mod">
          <ac:chgData name="VANDENBRANDEA" userId="ac579e4b-fb59-4524-9f8b-b3d6c0864268" providerId="ADAL" clId="{7D8AC4DC-9971-4069-AC55-6C19D449354D}" dt="2026-03-03T09:05:55.967" v="268"/>
          <ac:picMkLst>
            <pc:docMk/>
            <pc:sldMk cId="823378341" sldId="435"/>
            <ac:picMk id="4" creationId="{DA7AF28A-B627-DFC2-5C91-5232D7152D0E}"/>
          </ac:picMkLst>
        </pc:picChg>
        <pc:picChg chg="add mod">
          <ac:chgData name="VANDENBRANDEA" userId="ac579e4b-fb59-4524-9f8b-b3d6c0864268" providerId="ADAL" clId="{7D8AC4DC-9971-4069-AC55-6C19D449354D}" dt="2026-03-03T09:05:55.967" v="268"/>
          <ac:picMkLst>
            <pc:docMk/>
            <pc:sldMk cId="823378341" sldId="435"/>
            <ac:picMk id="5" creationId="{DF11941F-A1BA-5B13-4CAF-502A9842DC31}"/>
          </ac:picMkLst>
        </pc:picChg>
        <pc:picChg chg="add mod">
          <ac:chgData name="VANDENBRANDEA" userId="ac579e4b-fb59-4524-9f8b-b3d6c0864268" providerId="ADAL" clId="{7D8AC4DC-9971-4069-AC55-6C19D449354D}" dt="2026-03-03T09:05:55.967" v="268"/>
          <ac:picMkLst>
            <pc:docMk/>
            <pc:sldMk cId="823378341" sldId="435"/>
            <ac:picMk id="6" creationId="{F996D1D1-6F2D-1A01-32A0-F7045BEBD2B3}"/>
          </ac:picMkLst>
        </pc:picChg>
        <pc:picChg chg="add mod">
          <ac:chgData name="VANDENBRANDEA" userId="ac579e4b-fb59-4524-9f8b-b3d6c0864268" providerId="ADAL" clId="{7D8AC4DC-9971-4069-AC55-6C19D449354D}" dt="2026-03-03T09:06:03.767" v="272" actId="1076"/>
          <ac:picMkLst>
            <pc:docMk/>
            <pc:sldMk cId="823378341" sldId="435"/>
            <ac:picMk id="7" creationId="{0FDA7B30-6CDE-FE2C-7ACF-118B5E47B56F}"/>
          </ac:picMkLst>
        </pc:picChg>
        <pc:picChg chg="add mod">
          <ac:chgData name="VANDENBRANDEA" userId="ac579e4b-fb59-4524-9f8b-b3d6c0864268" providerId="ADAL" clId="{7D8AC4DC-9971-4069-AC55-6C19D449354D}" dt="2026-03-03T09:05:55.967" v="268"/>
          <ac:picMkLst>
            <pc:docMk/>
            <pc:sldMk cId="823378341" sldId="435"/>
            <ac:picMk id="9" creationId="{44D1F70A-29AE-67DD-3D8D-7A398B2B97AB}"/>
          </ac:picMkLst>
        </pc:picChg>
        <pc:picChg chg="add mod">
          <ac:chgData name="VANDENBRANDEA" userId="ac579e4b-fb59-4524-9f8b-b3d6c0864268" providerId="ADAL" clId="{7D8AC4DC-9971-4069-AC55-6C19D449354D}" dt="2026-03-03T09:05:55.967" v="268"/>
          <ac:picMkLst>
            <pc:docMk/>
            <pc:sldMk cId="823378341" sldId="435"/>
            <ac:picMk id="10" creationId="{1A0A79A3-A05E-BABA-F4E0-683A839BBD60}"/>
          </ac:picMkLst>
        </pc:picChg>
        <pc:picChg chg="add mod">
          <ac:chgData name="VANDENBRANDEA" userId="ac579e4b-fb59-4524-9f8b-b3d6c0864268" providerId="ADAL" clId="{7D8AC4DC-9971-4069-AC55-6C19D449354D}" dt="2026-03-03T09:06:03.219" v="271" actId="1076"/>
          <ac:picMkLst>
            <pc:docMk/>
            <pc:sldMk cId="823378341" sldId="435"/>
            <ac:picMk id="11" creationId="{EC4C9D6D-F95A-0FA1-23C4-80DEE07933C7}"/>
          </ac:picMkLst>
        </pc:picChg>
        <pc:picChg chg="add mod">
          <ac:chgData name="VANDENBRANDEA" userId="ac579e4b-fb59-4524-9f8b-b3d6c0864268" providerId="ADAL" clId="{7D8AC4DC-9971-4069-AC55-6C19D449354D}" dt="2026-03-03T09:05:55.967" v="268"/>
          <ac:picMkLst>
            <pc:docMk/>
            <pc:sldMk cId="823378341" sldId="435"/>
            <ac:picMk id="12" creationId="{00E4CD40-6B07-F8DB-560A-F59F107517EE}"/>
          </ac:picMkLst>
        </pc:picChg>
      </pc:sldChg>
      <pc:sldChg chg="addSp modSp new mod">
        <pc:chgData name="VANDENBRANDEA" userId="ac579e4b-fb59-4524-9f8b-b3d6c0864268" providerId="ADAL" clId="{7D8AC4DC-9971-4069-AC55-6C19D449354D}" dt="2026-03-03T09:12:30.186" v="339" actId="1076"/>
        <pc:sldMkLst>
          <pc:docMk/>
          <pc:sldMk cId="3955297300" sldId="435"/>
        </pc:sldMkLst>
        <pc:spChg chg="add mod">
          <ac:chgData name="VANDENBRANDEA" userId="ac579e4b-fb59-4524-9f8b-b3d6c0864268" providerId="ADAL" clId="{7D8AC4DC-9971-4069-AC55-6C19D449354D}" dt="2026-03-03T09:09:19.596" v="326" actId="14100"/>
          <ac:spMkLst>
            <pc:docMk/>
            <pc:sldMk cId="3955297300" sldId="435"/>
            <ac:spMk id="14" creationId="{1A1052D1-2545-0040-B23B-D0DC19D1290F}"/>
          </ac:spMkLst>
        </pc:spChg>
        <pc:picChg chg="add mod">
          <ac:chgData name="VANDENBRANDEA" userId="ac579e4b-fb59-4524-9f8b-b3d6c0864268" providerId="ADAL" clId="{7D8AC4DC-9971-4069-AC55-6C19D449354D}" dt="2026-03-03T09:11:03.639" v="336" actId="14100"/>
          <ac:picMkLst>
            <pc:docMk/>
            <pc:sldMk cId="3955297300" sldId="435"/>
            <ac:picMk id="2" creationId="{0112CD85-DA22-ED81-1913-E7F1CFCC2BC8}"/>
          </ac:picMkLst>
        </pc:picChg>
        <pc:picChg chg="add mod">
          <ac:chgData name="VANDENBRANDEA" userId="ac579e4b-fb59-4524-9f8b-b3d6c0864268" providerId="ADAL" clId="{7D8AC4DC-9971-4069-AC55-6C19D449354D}" dt="2026-03-03T09:06:35.705" v="279" actId="1076"/>
          <ac:picMkLst>
            <pc:docMk/>
            <pc:sldMk cId="3955297300" sldId="435"/>
            <ac:picMk id="3" creationId="{437F470F-6E14-02FA-766D-2BBD221EAB40}"/>
          </ac:picMkLst>
        </pc:picChg>
        <pc:picChg chg="add mod">
          <ac:chgData name="VANDENBRANDEA" userId="ac579e4b-fb59-4524-9f8b-b3d6c0864268" providerId="ADAL" clId="{7D8AC4DC-9971-4069-AC55-6C19D449354D}" dt="2026-03-03T09:06:37.676" v="280" actId="1076"/>
          <ac:picMkLst>
            <pc:docMk/>
            <pc:sldMk cId="3955297300" sldId="435"/>
            <ac:picMk id="4" creationId="{E9107C41-765C-765E-64D7-23EDEB9305D8}"/>
          </ac:picMkLst>
        </pc:picChg>
        <pc:picChg chg="add mod">
          <ac:chgData name="VANDENBRANDEA" userId="ac579e4b-fb59-4524-9f8b-b3d6c0864268" providerId="ADAL" clId="{7D8AC4DC-9971-4069-AC55-6C19D449354D}" dt="2026-03-03T09:06:22.243" v="275"/>
          <ac:picMkLst>
            <pc:docMk/>
            <pc:sldMk cId="3955297300" sldId="435"/>
            <ac:picMk id="5" creationId="{57637824-FA32-6067-7AEC-4219E312CE48}"/>
          </ac:picMkLst>
        </pc:picChg>
        <pc:picChg chg="add mod">
          <ac:chgData name="VANDENBRANDEA" userId="ac579e4b-fb59-4524-9f8b-b3d6c0864268" providerId="ADAL" clId="{7D8AC4DC-9971-4069-AC55-6C19D449354D}" dt="2026-03-03T09:06:22.243" v="275"/>
          <ac:picMkLst>
            <pc:docMk/>
            <pc:sldMk cId="3955297300" sldId="435"/>
            <ac:picMk id="6" creationId="{A1E3E296-B7AD-1D10-0F6F-8CF4513835F5}"/>
          </ac:picMkLst>
        </pc:picChg>
        <pc:picChg chg="mod">
          <ac:chgData name="VANDENBRANDEA" userId="ac579e4b-fb59-4524-9f8b-b3d6c0864268" providerId="ADAL" clId="{7D8AC4DC-9971-4069-AC55-6C19D449354D}" dt="2026-03-03T09:10:58.345" v="334" actId="14100"/>
          <ac:picMkLst>
            <pc:docMk/>
            <pc:sldMk cId="3955297300" sldId="435"/>
            <ac:picMk id="7" creationId="{CAE7B2CE-5FF0-F47D-1199-8D79A1A44117}"/>
          </ac:picMkLst>
        </pc:picChg>
        <pc:picChg chg="add mod">
          <ac:chgData name="VANDENBRANDEA" userId="ac579e4b-fb59-4524-9f8b-b3d6c0864268" providerId="ADAL" clId="{7D8AC4DC-9971-4069-AC55-6C19D449354D}" dt="2026-03-03T09:11:00.851" v="335" actId="14100"/>
          <ac:picMkLst>
            <pc:docMk/>
            <pc:sldMk cId="3955297300" sldId="435"/>
            <ac:picMk id="8" creationId="{6AF071E8-48C2-E5A2-2D83-0ABB4E2F9358}"/>
          </ac:picMkLst>
        </pc:picChg>
        <pc:picChg chg="mod">
          <ac:chgData name="VANDENBRANDEA" userId="ac579e4b-fb59-4524-9f8b-b3d6c0864268" providerId="ADAL" clId="{7D8AC4DC-9971-4069-AC55-6C19D449354D}" dt="2026-03-03T09:10:38.732" v="331" actId="1076"/>
          <ac:picMkLst>
            <pc:docMk/>
            <pc:sldMk cId="3955297300" sldId="435"/>
            <ac:picMk id="9" creationId="{5D001C40-7AA7-7D33-3792-8F52640B851E}"/>
          </ac:picMkLst>
        </pc:picChg>
        <pc:picChg chg="add mod">
          <ac:chgData name="VANDENBRANDEA" userId="ac579e4b-fb59-4524-9f8b-b3d6c0864268" providerId="ADAL" clId="{7D8AC4DC-9971-4069-AC55-6C19D449354D}" dt="2026-03-03T09:10:55.934" v="333" actId="14100"/>
          <ac:picMkLst>
            <pc:docMk/>
            <pc:sldMk cId="3955297300" sldId="435"/>
            <ac:picMk id="10" creationId="{15AB6931-3E8E-03B1-C891-8F8D67E64432}"/>
          </ac:picMkLst>
        </pc:picChg>
        <pc:picChg chg="add mod">
          <ac:chgData name="VANDENBRANDEA" userId="ac579e4b-fb59-4524-9f8b-b3d6c0864268" providerId="ADAL" clId="{7D8AC4DC-9971-4069-AC55-6C19D449354D}" dt="2026-03-03T09:12:30.186" v="339" actId="1076"/>
          <ac:picMkLst>
            <pc:docMk/>
            <pc:sldMk cId="3955297300" sldId="435"/>
            <ac:picMk id="11" creationId="{EA8F24FE-7901-E186-EE2C-5B89B4629FA2}"/>
          </ac:picMkLst>
        </pc:picChg>
        <pc:picChg chg="add mod">
          <ac:chgData name="VANDENBRANDEA" userId="ac579e4b-fb59-4524-9f8b-b3d6c0864268" providerId="ADAL" clId="{7D8AC4DC-9971-4069-AC55-6C19D449354D}" dt="2026-03-03T09:11:05.702" v="337" actId="14100"/>
          <ac:picMkLst>
            <pc:docMk/>
            <pc:sldMk cId="3955297300" sldId="435"/>
            <ac:picMk id="12" creationId="{C6834511-49A0-DB4D-E475-04A080F7EFEB}"/>
          </ac:picMkLst>
        </pc:picChg>
        <pc:picChg chg="add mod">
          <ac:chgData name="VANDENBRANDEA" userId="ac579e4b-fb59-4524-9f8b-b3d6c0864268" providerId="ADAL" clId="{7D8AC4DC-9971-4069-AC55-6C19D449354D}" dt="2026-03-03T09:06:22.243" v="275"/>
          <ac:picMkLst>
            <pc:docMk/>
            <pc:sldMk cId="3955297300" sldId="435"/>
            <ac:picMk id="13" creationId="{3547E16A-7C2F-7771-3ACC-5353DD23FD27}"/>
          </ac:picMkLst>
        </pc:picChg>
      </pc:sldChg>
      <pc:sldChg chg="add">
        <pc:chgData name="VANDENBRANDEA" userId="ac579e4b-fb59-4524-9f8b-b3d6c0864268" providerId="ADAL" clId="{7D8AC4DC-9971-4069-AC55-6C19D449354D}" dt="2026-03-03T09:14:35.674" v="345"/>
        <pc:sldMkLst>
          <pc:docMk/>
          <pc:sldMk cId="3471492436" sldId="439"/>
        </pc:sldMkLst>
      </pc:sldChg>
      <pc:sldChg chg="add">
        <pc:chgData name="VANDENBRANDEA" userId="ac579e4b-fb59-4524-9f8b-b3d6c0864268" providerId="ADAL" clId="{7D8AC4DC-9971-4069-AC55-6C19D449354D}" dt="2026-03-03T09:14:03.241" v="343"/>
        <pc:sldMkLst>
          <pc:docMk/>
          <pc:sldMk cId="584245732" sldId="442"/>
        </pc:sldMkLst>
      </pc:sldChg>
      <pc:sldChg chg="modSp add mod">
        <pc:chgData name="VANDENBRANDEA" userId="ac579e4b-fb59-4524-9f8b-b3d6c0864268" providerId="ADAL" clId="{7D8AC4DC-9971-4069-AC55-6C19D449354D}" dt="2026-03-03T09:18:41.866" v="443" actId="1076"/>
        <pc:sldMkLst>
          <pc:docMk/>
          <pc:sldMk cId="4086814643" sldId="443"/>
        </pc:sldMkLst>
        <pc:picChg chg="mod">
          <ac:chgData name="VANDENBRANDEA" userId="ac579e4b-fb59-4524-9f8b-b3d6c0864268" providerId="ADAL" clId="{7D8AC4DC-9971-4069-AC55-6C19D449354D}" dt="2026-03-03T09:18:41.866" v="443" actId="1076"/>
          <ac:picMkLst>
            <pc:docMk/>
            <pc:sldMk cId="4086814643" sldId="443"/>
            <ac:picMk id="3" creationId="{61D4B9C5-858B-19E4-4962-EB4E02F80170}"/>
          </ac:picMkLst>
        </pc:picChg>
        <pc:picChg chg="mod">
          <ac:chgData name="VANDENBRANDEA" userId="ac579e4b-fb59-4524-9f8b-b3d6c0864268" providerId="ADAL" clId="{7D8AC4DC-9971-4069-AC55-6C19D449354D}" dt="2026-03-03T09:18:41.483" v="442" actId="1076"/>
          <ac:picMkLst>
            <pc:docMk/>
            <pc:sldMk cId="4086814643" sldId="443"/>
            <ac:picMk id="9" creationId="{F2468DC6-5B8D-44D3-34A0-40A59FEFDC24}"/>
          </ac:picMkLst>
        </pc:picChg>
      </pc:sldChg>
      <pc:sldChg chg="new del">
        <pc:chgData name="VANDENBRANDEA" userId="ac579e4b-fb59-4524-9f8b-b3d6c0864268" providerId="ADAL" clId="{7D8AC4DC-9971-4069-AC55-6C19D449354D}" dt="2026-03-03T09:17:52.002" v="439" actId="2696"/>
        <pc:sldMkLst>
          <pc:docMk/>
          <pc:sldMk cId="1933026110" sldId="444"/>
        </pc:sldMkLst>
      </pc:sldChg>
      <pc:sldChg chg="addSp delSp modSp new mod">
        <pc:chgData name="VANDENBRANDEA" userId="ac579e4b-fb59-4524-9f8b-b3d6c0864268" providerId="ADAL" clId="{7D8AC4DC-9971-4069-AC55-6C19D449354D}" dt="2026-03-03T09:41:49.842" v="698" actId="14100"/>
        <pc:sldMkLst>
          <pc:docMk/>
          <pc:sldMk cId="1983773126" sldId="444"/>
        </pc:sldMkLst>
        <pc:spChg chg="del">
          <ac:chgData name="VANDENBRANDEA" userId="ac579e4b-fb59-4524-9f8b-b3d6c0864268" providerId="ADAL" clId="{7D8AC4DC-9971-4069-AC55-6C19D449354D}" dt="2026-03-03T09:41:31.796" v="694" actId="21"/>
          <ac:spMkLst>
            <pc:docMk/>
            <pc:sldMk cId="1983773126" sldId="444"/>
            <ac:spMk id="2" creationId="{3294FCD7-D2E7-33FE-8A0A-24BA8F28DDD7}"/>
          </ac:spMkLst>
        </pc:spChg>
        <pc:spChg chg="del">
          <ac:chgData name="VANDENBRANDEA" userId="ac579e4b-fb59-4524-9f8b-b3d6c0864268" providerId="ADAL" clId="{7D8AC4DC-9971-4069-AC55-6C19D449354D}" dt="2026-03-03T09:41:34.233" v="695" actId="21"/>
          <ac:spMkLst>
            <pc:docMk/>
            <pc:sldMk cId="1983773126" sldId="444"/>
            <ac:spMk id="3" creationId="{B9015B1D-6B22-B781-9F25-95312AF4FD58}"/>
          </ac:spMkLst>
        </pc:spChg>
        <pc:picChg chg="add mod">
          <ac:chgData name="VANDENBRANDEA" userId="ac579e4b-fb59-4524-9f8b-b3d6c0864268" providerId="ADAL" clId="{7D8AC4DC-9971-4069-AC55-6C19D449354D}" dt="2026-03-03T09:41:45.063" v="696" actId="14100"/>
          <ac:picMkLst>
            <pc:docMk/>
            <pc:sldMk cId="1983773126" sldId="444"/>
            <ac:picMk id="2050" creationId="{49C663EF-4394-E3F6-676B-BD8DE70A453C}"/>
          </ac:picMkLst>
        </pc:picChg>
        <pc:picChg chg="add mod">
          <ac:chgData name="VANDENBRANDEA" userId="ac579e4b-fb59-4524-9f8b-b3d6c0864268" providerId="ADAL" clId="{7D8AC4DC-9971-4069-AC55-6C19D449354D}" dt="2026-03-03T09:41:49.842" v="698" actId="14100"/>
          <ac:picMkLst>
            <pc:docMk/>
            <pc:sldMk cId="1983773126" sldId="444"/>
            <ac:picMk id="2052" creationId="{BC70C1BB-EA3C-3A87-7DB3-74D75D68D765}"/>
          </ac:picMkLst>
        </pc:picChg>
      </pc:sldChg>
      <pc:sldChg chg="addSp modSp new">
        <pc:chgData name="VANDENBRANDEA" userId="ac579e4b-fb59-4524-9f8b-b3d6c0864268" providerId="ADAL" clId="{7D8AC4DC-9971-4069-AC55-6C19D449354D}" dt="2026-03-03T09:25:59.851" v="500" actId="14100"/>
        <pc:sldMkLst>
          <pc:docMk/>
          <pc:sldMk cId="902486212" sldId="445"/>
        </pc:sldMkLst>
        <pc:picChg chg="add mod">
          <ac:chgData name="VANDENBRANDEA" userId="ac579e4b-fb59-4524-9f8b-b3d6c0864268" providerId="ADAL" clId="{7D8AC4DC-9971-4069-AC55-6C19D449354D}" dt="2026-03-03T09:25:59.851" v="500" actId="14100"/>
          <ac:picMkLst>
            <pc:docMk/>
            <pc:sldMk cId="902486212" sldId="445"/>
            <ac:picMk id="3074" creationId="{A335C75B-B8E0-7D66-AE2A-AAE5CF70AE43}"/>
          </ac:picMkLst>
        </pc:picChg>
        <pc:picChg chg="add mod">
          <ac:chgData name="VANDENBRANDEA" userId="ac579e4b-fb59-4524-9f8b-b3d6c0864268" providerId="ADAL" clId="{7D8AC4DC-9971-4069-AC55-6C19D449354D}" dt="2026-03-03T09:25:56.278" v="499" actId="14100"/>
          <ac:picMkLst>
            <pc:docMk/>
            <pc:sldMk cId="902486212" sldId="445"/>
            <ac:picMk id="3076" creationId="{8E716E8C-C1FE-B375-F55B-D9796D59893C}"/>
          </ac:picMkLst>
        </pc:picChg>
      </pc:sldChg>
      <pc:sldChg chg="modSp new mod">
        <pc:chgData name="VANDENBRANDEA" userId="ac579e4b-fb59-4524-9f8b-b3d6c0864268" providerId="ADAL" clId="{7D8AC4DC-9971-4069-AC55-6C19D449354D}" dt="2026-03-03T09:41:08.913" v="693" actId="20577"/>
        <pc:sldMkLst>
          <pc:docMk/>
          <pc:sldMk cId="1292085251" sldId="446"/>
        </pc:sldMkLst>
        <pc:spChg chg="mod">
          <ac:chgData name="VANDENBRANDEA" userId="ac579e4b-fb59-4524-9f8b-b3d6c0864268" providerId="ADAL" clId="{7D8AC4DC-9971-4069-AC55-6C19D449354D}" dt="2026-03-03T09:32:17.544" v="531" actId="20577"/>
          <ac:spMkLst>
            <pc:docMk/>
            <pc:sldMk cId="1292085251" sldId="446"/>
            <ac:spMk id="2" creationId="{F0DD106E-8E92-5E18-6D5E-68163E6A23CF}"/>
          </ac:spMkLst>
        </pc:spChg>
        <pc:spChg chg="mod">
          <ac:chgData name="VANDENBRANDEA" userId="ac579e4b-fb59-4524-9f8b-b3d6c0864268" providerId="ADAL" clId="{7D8AC4DC-9971-4069-AC55-6C19D449354D}" dt="2026-03-03T09:41:08.913" v="693" actId="20577"/>
          <ac:spMkLst>
            <pc:docMk/>
            <pc:sldMk cId="1292085251" sldId="446"/>
            <ac:spMk id="3" creationId="{82CDF2B2-2709-5435-01C3-650DC9829D19}"/>
          </ac:spMkLst>
        </pc:spChg>
      </pc:sldChg>
      <pc:sldChg chg="new del">
        <pc:chgData name="VANDENBRANDEA" userId="ac579e4b-fb59-4524-9f8b-b3d6c0864268" providerId="ADAL" clId="{7D8AC4DC-9971-4069-AC55-6C19D449354D}" dt="2026-03-03T09:31:25.657" v="521" actId="680"/>
        <pc:sldMkLst>
          <pc:docMk/>
          <pc:sldMk cId="1995023038" sldId="446"/>
        </pc:sldMkLst>
      </pc:sldChg>
      <pc:sldChg chg="new del">
        <pc:chgData name="VANDENBRANDEA" userId="ac579e4b-fb59-4524-9f8b-b3d6c0864268" providerId="ADAL" clId="{7D8AC4DC-9971-4069-AC55-6C19D449354D}" dt="2026-03-03T09:31:34.062" v="523" actId="680"/>
        <pc:sldMkLst>
          <pc:docMk/>
          <pc:sldMk cId="3541207565" sldId="446"/>
        </pc:sldMkLst>
      </pc:sldChg>
      <pc:sldChg chg="addSp delSp new del mod">
        <pc:chgData name="VANDENBRANDEA" userId="ac579e4b-fb59-4524-9f8b-b3d6c0864268" providerId="ADAL" clId="{7D8AC4DC-9971-4069-AC55-6C19D449354D}" dt="2026-03-03T09:32:02.093" v="527" actId="680"/>
        <pc:sldMkLst>
          <pc:docMk/>
          <pc:sldMk cId="3709684654" sldId="446"/>
        </pc:sldMkLst>
        <pc:spChg chg="add del">
          <ac:chgData name="VANDENBRANDEA" userId="ac579e4b-fb59-4524-9f8b-b3d6c0864268" providerId="ADAL" clId="{7D8AC4DC-9971-4069-AC55-6C19D449354D}" dt="2026-03-03T09:31:39.780" v="526" actId="22"/>
          <ac:spMkLst>
            <pc:docMk/>
            <pc:sldMk cId="3709684654" sldId="446"/>
            <ac:spMk id="3" creationId="{9A3D18DE-4216-291A-E140-E6CF39A0B74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nl-BE" dirty="0"/>
          </a:p>
        </p:txBody>
      </p:sp>
      <p:sp>
        <p:nvSpPr>
          <p:cNvPr id="3" name="Tijdelijke aanduiding voor datum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BDFDD9CD-BCA6-41BB-A768-1054F3215EE0}" type="datetimeFigureOut">
              <a:rPr lang="nl-BE" smtClean="0"/>
              <a:t>3/03/2026</a:t>
            </a:fld>
            <a:endParaRPr lang="nl-BE" dirty="0"/>
          </a:p>
        </p:txBody>
      </p:sp>
      <p:sp>
        <p:nvSpPr>
          <p:cNvPr id="4" name="Tijdelijke aanduiding voor voettekst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nl-BE" dirty="0"/>
          </a:p>
        </p:txBody>
      </p:sp>
      <p:sp>
        <p:nvSpPr>
          <p:cNvPr id="5" name="Tijdelijke aanduiding voor dianumm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99F2CF00-7A71-49A5-BD94-0426D50CF079}" type="slidenum">
              <a:rPr lang="nl-BE" smtClean="0"/>
              <a:t>‹nr.›</a:t>
            </a:fld>
            <a:endParaRPr lang="nl-BE" dirty="0"/>
          </a:p>
        </p:txBody>
      </p:sp>
    </p:spTree>
    <p:extLst>
      <p:ext uri="{BB962C8B-B14F-4D97-AF65-F5344CB8AC3E}">
        <p14:creationId xmlns:p14="http://schemas.microsoft.com/office/powerpoint/2010/main" val="2011369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nl-BE" dirty="0"/>
          </a:p>
        </p:txBody>
      </p:sp>
      <p:sp>
        <p:nvSpPr>
          <p:cNvPr id="3" name="Tijdelijke aanduiding voor datum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8AE94BB7-FF2E-4852-B080-778C41EC06D2}" type="datetimeFigureOut">
              <a:rPr lang="nl-BE" smtClean="0"/>
              <a:t>3/03/2026</a:t>
            </a:fld>
            <a:endParaRPr lang="nl-BE" dirty="0"/>
          </a:p>
        </p:txBody>
      </p:sp>
      <p:sp>
        <p:nvSpPr>
          <p:cNvPr id="4" name="Tijdelijke aanduiding voor dia-afbeelding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nl-BE" dirty="0"/>
          </a:p>
        </p:txBody>
      </p:sp>
      <p:sp>
        <p:nvSpPr>
          <p:cNvPr id="5" name="Tijdelijke aanduiding voor notities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nl-BE" dirty="0"/>
          </a:p>
        </p:txBody>
      </p:sp>
      <p:sp>
        <p:nvSpPr>
          <p:cNvPr id="7" name="Tijdelijke aanduiding voor dianumm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8B30B4AB-FB7E-4055-A8D0-E3AC58A60D26}" type="slidenum">
              <a:rPr lang="nl-BE" smtClean="0"/>
              <a:t>‹nr.›</a:t>
            </a:fld>
            <a:endParaRPr lang="nl-BE" dirty="0"/>
          </a:p>
        </p:txBody>
      </p:sp>
    </p:spTree>
    <p:extLst>
      <p:ext uri="{BB962C8B-B14F-4D97-AF65-F5344CB8AC3E}">
        <p14:creationId xmlns:p14="http://schemas.microsoft.com/office/powerpoint/2010/main" val="1530001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3074" name="Picture 2" descr="C:\Users\ITBOYS-H114bis\Dropbox\Kickenm\Briefhoofd nieuw logo\PPT\dia6.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34938"/>
            <a:ext cx="9302750" cy="699293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hasCustomPrompt="1"/>
          </p:nvPr>
        </p:nvSpPr>
        <p:spPr>
          <a:xfrm>
            <a:off x="4924540" y="1894901"/>
            <a:ext cx="3226038" cy="760164"/>
          </a:xfrm>
        </p:spPr>
        <p:txBody>
          <a:bodyPr>
            <a:normAutofit/>
          </a:bodyPr>
          <a:lstStyle>
            <a:lvl1pPr>
              <a:defRPr sz="4800">
                <a:solidFill>
                  <a:schemeClr val="bg1"/>
                </a:solidFill>
              </a:defRPr>
            </a:lvl1pPr>
          </a:lstStyle>
          <a:p>
            <a:r>
              <a:rPr lang="nl-NL" dirty="0"/>
              <a:t>Titel</a:t>
            </a:r>
            <a:endParaRPr lang="nl-BE" dirty="0"/>
          </a:p>
        </p:txBody>
      </p:sp>
      <p:sp>
        <p:nvSpPr>
          <p:cNvPr id="3" name="Ondertitel 2"/>
          <p:cNvSpPr>
            <a:spLocks noGrp="1"/>
          </p:cNvSpPr>
          <p:nvPr>
            <p:ph type="subTitle" idx="1"/>
          </p:nvPr>
        </p:nvSpPr>
        <p:spPr>
          <a:xfrm>
            <a:off x="4924540" y="2826405"/>
            <a:ext cx="3226038" cy="1752600"/>
          </a:xfrm>
        </p:spPr>
        <p:txBody>
          <a:bodyPr>
            <a:noAutofit/>
          </a:bodyPr>
          <a:lstStyle>
            <a:lvl1pPr marL="0" indent="0" algn="l" defTabSz="914400" rtl="0" eaLnBrk="1" latinLnBrk="0" hangingPunct="1">
              <a:spcBef>
                <a:spcPct val="20000"/>
              </a:spcBef>
              <a:buFont typeface="Wingdings" panose="05000000000000000000" pitchFamily="2" charset="2"/>
              <a:buNone/>
              <a:defRPr lang="nl-BE" sz="1800" b="0" kern="100" baseline="0" dirty="0">
                <a:solidFill>
                  <a:schemeClr val="bg1"/>
                </a:solidFill>
                <a:latin typeface="Arial" panose="020B0604020202020204" pitchFamily="34" charset="0"/>
                <a:ea typeface="+mn-ea"/>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nl-BE" dirty="0"/>
          </a:p>
        </p:txBody>
      </p:sp>
    </p:spTree>
    <p:extLst>
      <p:ext uri="{BB962C8B-B14F-4D97-AF65-F5344CB8AC3E}">
        <p14:creationId xmlns:p14="http://schemas.microsoft.com/office/powerpoint/2010/main" val="153900517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Sectiekop">
    <p:spTree>
      <p:nvGrpSpPr>
        <p:cNvPr id="1" name=""/>
        <p:cNvGrpSpPr/>
        <p:nvPr/>
      </p:nvGrpSpPr>
      <p:grpSpPr>
        <a:xfrm>
          <a:off x="0" y="0"/>
          <a:ext cx="0" cy="0"/>
          <a:chOff x="0" y="0"/>
          <a:chExt cx="0" cy="0"/>
        </a:xfrm>
      </p:grpSpPr>
      <p:pic>
        <p:nvPicPr>
          <p:cNvPr id="1026" name="Picture 2" descr="C:\Users\ITBOYS-H114bis\Dropbox\Kickenm\Briefhoofd nieuw logo\PPT\dia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860" y="0"/>
            <a:ext cx="917585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hasCustomPrompt="1"/>
          </p:nvPr>
        </p:nvSpPr>
        <p:spPr>
          <a:xfrm>
            <a:off x="1140954" y="3393348"/>
            <a:ext cx="7772400" cy="638825"/>
          </a:xfrm>
        </p:spPr>
        <p:txBody>
          <a:bodyPr wrap="square" anchor="t">
            <a:normAutofit/>
          </a:bodyPr>
          <a:lstStyle>
            <a:lvl1pPr algn="l">
              <a:lnSpc>
                <a:spcPts val="3400"/>
              </a:lnSpc>
              <a:defRPr sz="4000" b="1" kern="1200" cap="none" baseline="0"/>
            </a:lvl1pPr>
          </a:lstStyle>
          <a:p>
            <a:r>
              <a:rPr lang="nl-NL" dirty="0"/>
              <a:t>Hier komt de titel van de </a:t>
            </a:r>
            <a:r>
              <a:rPr lang="nl-NL" dirty="0" err="1"/>
              <a:t>ppt</a:t>
            </a:r>
            <a:r>
              <a:rPr lang="nl-NL" dirty="0"/>
              <a:t>.</a:t>
            </a:r>
            <a:endParaRPr lang="nl-BE" dirty="0"/>
          </a:p>
        </p:txBody>
      </p:sp>
      <p:sp>
        <p:nvSpPr>
          <p:cNvPr id="3" name="Tijdelijke aanduiding voor tekst 2"/>
          <p:cNvSpPr>
            <a:spLocks noGrp="1"/>
          </p:cNvSpPr>
          <p:nvPr>
            <p:ph type="body" idx="1" hasCustomPrompt="1"/>
          </p:nvPr>
        </p:nvSpPr>
        <p:spPr>
          <a:xfrm>
            <a:off x="1140954" y="4425771"/>
            <a:ext cx="7772400" cy="595955"/>
          </a:xfrm>
        </p:spPr>
        <p:txBody>
          <a:bodyPr tIns="0" anchor="t" anchorCtr="0">
            <a:normAutofit/>
          </a:bodyPr>
          <a:lstStyle>
            <a:lvl1pPr marL="0" indent="0">
              <a:buNone/>
              <a:defRPr sz="32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Hier komt de ondertitel.</a:t>
            </a:r>
          </a:p>
        </p:txBody>
      </p:sp>
    </p:spTree>
    <p:extLst>
      <p:ext uri="{BB962C8B-B14F-4D97-AF65-F5344CB8AC3E}">
        <p14:creationId xmlns:p14="http://schemas.microsoft.com/office/powerpoint/2010/main" val="189180455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2051" name="Picture 3" descr="C:\Users\ITBOYS-H114bis\Dropbox\Kickenm\Briefhoofd nieuw logo\PPT\dia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0"/>
            <a:ext cx="9302750" cy="699293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hasCustomPrompt="1"/>
          </p:nvPr>
        </p:nvSpPr>
        <p:spPr>
          <a:xfrm>
            <a:off x="2418911" y="3316231"/>
            <a:ext cx="6047756" cy="627808"/>
          </a:xfrm>
        </p:spPr>
        <p:txBody>
          <a:bodyPr anchor="t"/>
          <a:lstStyle>
            <a:lvl1pPr algn="l">
              <a:defRPr sz="4000" b="1" cap="none">
                <a:solidFill>
                  <a:schemeClr val="bg1"/>
                </a:solidFill>
              </a:defRPr>
            </a:lvl1pPr>
          </a:lstStyle>
          <a:p>
            <a:r>
              <a:rPr lang="nl-NL" dirty="0"/>
              <a:t>Hoofdstuk 1</a:t>
            </a:r>
            <a:endParaRPr lang="nl-BE" dirty="0"/>
          </a:p>
        </p:txBody>
      </p:sp>
      <p:sp>
        <p:nvSpPr>
          <p:cNvPr id="3" name="Tijdelijke aanduiding voor tekst 2"/>
          <p:cNvSpPr>
            <a:spLocks noGrp="1"/>
          </p:cNvSpPr>
          <p:nvPr>
            <p:ph type="body" idx="1" hasCustomPrompt="1"/>
          </p:nvPr>
        </p:nvSpPr>
        <p:spPr>
          <a:xfrm>
            <a:off x="2418911" y="3960115"/>
            <a:ext cx="6047756" cy="1191153"/>
          </a:xfrm>
        </p:spPr>
        <p:txBody>
          <a:bodyPr tIns="0" anchor="t" anchorCtr="0"/>
          <a:lstStyle>
            <a:lvl1pPr marL="0" indent="0">
              <a:buNone/>
              <a:defRPr sz="4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Subtitel.</a:t>
            </a:r>
          </a:p>
        </p:txBody>
      </p:sp>
    </p:spTree>
    <p:extLst>
      <p:ext uri="{BB962C8B-B14F-4D97-AF65-F5344CB8AC3E}">
        <p14:creationId xmlns:p14="http://schemas.microsoft.com/office/powerpoint/2010/main" val="412397527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p:txBody>
      </p:sp>
      <p:sp>
        <p:nvSpPr>
          <p:cNvPr id="4" name="Tijdelijke aanduiding voor datum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nl-BE" dirty="0"/>
              <a:t>Titel van de Powerpoint</a:t>
            </a:r>
          </a:p>
        </p:txBody>
      </p:sp>
    </p:spTree>
    <p:extLst>
      <p:ext uri="{BB962C8B-B14F-4D97-AF65-F5344CB8AC3E}">
        <p14:creationId xmlns:p14="http://schemas.microsoft.com/office/powerpoint/2010/main" val="180541537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315593190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dirty="0"/>
          </a:p>
        </p:txBody>
      </p:sp>
      <p:sp>
        <p:nvSpPr>
          <p:cNvPr id="3" name="Tijdelijke aanduiding voor inhoud 2"/>
          <p:cNvSpPr>
            <a:spLocks noGrp="1"/>
          </p:cNvSpPr>
          <p:nvPr>
            <p:ph sz="half" idx="1"/>
          </p:nvPr>
        </p:nvSpPr>
        <p:spPr>
          <a:xfrm>
            <a:off x="1619670" y="2027104"/>
            <a:ext cx="3420000" cy="3833869"/>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p:txBody>
      </p:sp>
      <p:sp>
        <p:nvSpPr>
          <p:cNvPr id="4" name="Tijdelijke aanduiding voor inhoud 3"/>
          <p:cNvSpPr>
            <a:spLocks noGrp="1"/>
          </p:cNvSpPr>
          <p:nvPr>
            <p:ph sz="half" idx="2"/>
          </p:nvPr>
        </p:nvSpPr>
        <p:spPr>
          <a:xfrm>
            <a:off x="5321147" y="2027104"/>
            <a:ext cx="3238959" cy="3833869"/>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p:txBody>
      </p:sp>
      <p:sp>
        <p:nvSpPr>
          <p:cNvPr id="5" name="Tijdelijke aanduiding voor datum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nl-BE" dirty="0"/>
              <a:t>Titel van de Powerpoint</a:t>
            </a:r>
          </a:p>
        </p:txBody>
      </p:sp>
    </p:spTree>
    <p:extLst>
      <p:ext uri="{BB962C8B-B14F-4D97-AF65-F5344CB8AC3E}">
        <p14:creationId xmlns:p14="http://schemas.microsoft.com/office/powerpoint/2010/main" val="48059625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4" name="Rechthoek 3"/>
          <p:cNvSpPr/>
          <p:nvPr userDrawn="1"/>
        </p:nvSpPr>
        <p:spPr>
          <a:xfrm>
            <a:off x="476250" y="571500"/>
            <a:ext cx="161925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 name="Rechthoek 5"/>
          <p:cNvSpPr/>
          <p:nvPr userDrawn="1"/>
        </p:nvSpPr>
        <p:spPr>
          <a:xfrm>
            <a:off x="7067550" y="5638800"/>
            <a:ext cx="161925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Tree>
    <p:extLst>
      <p:ext uri="{BB962C8B-B14F-4D97-AF65-F5344CB8AC3E}">
        <p14:creationId xmlns:p14="http://schemas.microsoft.com/office/powerpoint/2010/main" val="263443576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Eind">
    <p:spTree>
      <p:nvGrpSpPr>
        <p:cNvPr id="1" name=""/>
        <p:cNvGrpSpPr/>
        <p:nvPr/>
      </p:nvGrpSpPr>
      <p:grpSpPr>
        <a:xfrm>
          <a:off x="0" y="0"/>
          <a:ext cx="0" cy="0"/>
          <a:chOff x="0" y="0"/>
          <a:chExt cx="0" cy="0"/>
        </a:xfrm>
      </p:grpSpPr>
      <p:pic>
        <p:nvPicPr>
          <p:cNvPr id="3074" name="Picture 2" descr="C:\Users\ITBOYS-H114bis\Dropbox\Kickenm\Briefhoofd nieuw logo\PPT\dia6.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34938"/>
            <a:ext cx="9302750" cy="699293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hasCustomPrompt="1"/>
          </p:nvPr>
        </p:nvSpPr>
        <p:spPr>
          <a:xfrm>
            <a:off x="4924540" y="1894901"/>
            <a:ext cx="3226038" cy="760164"/>
          </a:xfrm>
        </p:spPr>
        <p:txBody>
          <a:bodyPr>
            <a:normAutofit/>
          </a:bodyPr>
          <a:lstStyle>
            <a:lvl1pPr>
              <a:defRPr sz="4800">
                <a:solidFill>
                  <a:schemeClr val="bg1"/>
                </a:solidFill>
              </a:defRPr>
            </a:lvl1pPr>
          </a:lstStyle>
          <a:p>
            <a:r>
              <a:rPr lang="nl-NL" dirty="0"/>
              <a:t>Afsluiting</a:t>
            </a:r>
            <a:endParaRPr lang="nl-BE" dirty="0"/>
          </a:p>
        </p:txBody>
      </p:sp>
      <p:sp>
        <p:nvSpPr>
          <p:cNvPr id="3" name="Ondertitel 2"/>
          <p:cNvSpPr>
            <a:spLocks noGrp="1"/>
          </p:cNvSpPr>
          <p:nvPr>
            <p:ph type="subTitle" idx="1" hasCustomPrompt="1"/>
          </p:nvPr>
        </p:nvSpPr>
        <p:spPr>
          <a:xfrm>
            <a:off x="4924540" y="2826405"/>
            <a:ext cx="3226038" cy="1752600"/>
          </a:xfrm>
        </p:spPr>
        <p:txBody>
          <a:bodyPr>
            <a:noAutofit/>
          </a:bodyPr>
          <a:lstStyle>
            <a:lvl1pPr marL="0" indent="0" algn="l" defTabSz="914400" rtl="0" eaLnBrk="1" latinLnBrk="0" hangingPunct="1">
              <a:spcBef>
                <a:spcPct val="20000"/>
              </a:spcBef>
              <a:buFont typeface="Wingdings" panose="05000000000000000000" pitchFamily="2" charset="2"/>
              <a:buNone/>
              <a:defRPr lang="nl-BE" sz="1800" b="0" kern="100" baseline="0" dirty="0">
                <a:solidFill>
                  <a:schemeClr val="bg1"/>
                </a:solidFill>
                <a:latin typeface="Arial" panose="020B0604020202020204" pitchFamily="34" charset="0"/>
                <a:ea typeface="+mn-ea"/>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De Wijnpers</a:t>
            </a:r>
          </a:p>
          <a:p>
            <a:r>
              <a:rPr lang="nl-NL" dirty="0" err="1"/>
              <a:t>Mechelsevest</a:t>
            </a:r>
            <a:r>
              <a:rPr lang="nl-NL" dirty="0"/>
              <a:t> 72</a:t>
            </a:r>
          </a:p>
          <a:p>
            <a:r>
              <a:rPr lang="nl-NL" dirty="0"/>
              <a:t>3000 Leuven</a:t>
            </a:r>
          </a:p>
          <a:p>
            <a:r>
              <a:rPr lang="nl-NL" dirty="0"/>
              <a:t>016-23 69 51</a:t>
            </a:r>
          </a:p>
          <a:p>
            <a:r>
              <a:rPr lang="nl-NL" dirty="0"/>
              <a:t>www.dewijnpers.be</a:t>
            </a:r>
            <a:endParaRPr lang="nl-BE" dirty="0"/>
          </a:p>
        </p:txBody>
      </p:sp>
    </p:spTree>
    <p:extLst>
      <p:ext uri="{BB962C8B-B14F-4D97-AF65-F5344CB8AC3E}">
        <p14:creationId xmlns:p14="http://schemas.microsoft.com/office/powerpoint/2010/main" val="261520752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ind met gegevens">
    <p:spTree>
      <p:nvGrpSpPr>
        <p:cNvPr id="1" name=""/>
        <p:cNvGrpSpPr/>
        <p:nvPr/>
      </p:nvGrpSpPr>
      <p:grpSpPr>
        <a:xfrm>
          <a:off x="0" y="0"/>
          <a:ext cx="0" cy="0"/>
          <a:chOff x="0" y="0"/>
          <a:chExt cx="0" cy="0"/>
        </a:xfrm>
      </p:grpSpPr>
      <p:pic>
        <p:nvPicPr>
          <p:cNvPr id="3074" name="Picture 2" descr="C:\Users\ITBOYS-H114bis\Dropbox\Kickenm\Briefhoofd nieuw logo\PPT\dia6.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34938"/>
            <a:ext cx="9302750" cy="699293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hasCustomPrompt="1"/>
          </p:nvPr>
        </p:nvSpPr>
        <p:spPr>
          <a:xfrm>
            <a:off x="4924540" y="1894901"/>
            <a:ext cx="3226038" cy="760164"/>
          </a:xfrm>
        </p:spPr>
        <p:txBody>
          <a:bodyPr>
            <a:normAutofit/>
          </a:bodyPr>
          <a:lstStyle>
            <a:lvl1pPr>
              <a:defRPr sz="4800">
                <a:solidFill>
                  <a:schemeClr val="bg1"/>
                </a:solidFill>
              </a:defRPr>
            </a:lvl1pPr>
          </a:lstStyle>
          <a:p>
            <a:r>
              <a:rPr lang="nl-NL" dirty="0"/>
              <a:t>Afsluiting</a:t>
            </a:r>
            <a:endParaRPr lang="nl-BE" dirty="0"/>
          </a:p>
        </p:txBody>
      </p:sp>
      <p:sp>
        <p:nvSpPr>
          <p:cNvPr id="5" name="Tekstvak 4"/>
          <p:cNvSpPr txBox="1"/>
          <p:nvPr userDrawn="1"/>
        </p:nvSpPr>
        <p:spPr>
          <a:xfrm>
            <a:off x="4924540" y="2826405"/>
            <a:ext cx="3226038" cy="1631216"/>
          </a:xfrm>
          <a:prstGeom prst="rect">
            <a:avLst/>
          </a:prstGeom>
          <a:noFill/>
        </p:spPr>
        <p:txBody>
          <a:bodyPr wrap="square" rtlCol="0">
            <a:spAutoFit/>
          </a:bodyPr>
          <a:lstStyle/>
          <a:p>
            <a:r>
              <a:rPr lang="nl-NL" sz="2000" b="1" dirty="0">
                <a:solidFill>
                  <a:schemeClr val="bg1"/>
                </a:solidFill>
                <a:latin typeface="Arial" panose="020B0604020202020204" pitchFamily="34" charset="0"/>
                <a:cs typeface="Arial" panose="020B0604020202020204" pitchFamily="34" charset="0"/>
              </a:rPr>
              <a:t>De Wijnpers</a:t>
            </a:r>
          </a:p>
          <a:p>
            <a:r>
              <a:rPr lang="nl-NL" sz="2000" dirty="0">
                <a:solidFill>
                  <a:schemeClr val="bg1"/>
                </a:solidFill>
                <a:latin typeface="Arial" panose="020B0604020202020204" pitchFamily="34" charset="0"/>
                <a:cs typeface="Arial" panose="020B0604020202020204" pitchFamily="34" charset="0"/>
              </a:rPr>
              <a:t>Mechelsevest 72</a:t>
            </a:r>
          </a:p>
          <a:p>
            <a:r>
              <a:rPr lang="nl-NL" sz="2000" dirty="0">
                <a:solidFill>
                  <a:schemeClr val="bg1"/>
                </a:solidFill>
                <a:latin typeface="Arial" panose="020B0604020202020204" pitchFamily="34" charset="0"/>
                <a:cs typeface="Arial" panose="020B0604020202020204" pitchFamily="34" charset="0"/>
              </a:rPr>
              <a:t>3000 Leuven</a:t>
            </a:r>
          </a:p>
          <a:p>
            <a:r>
              <a:rPr lang="nl-NL" sz="2000" dirty="0">
                <a:solidFill>
                  <a:schemeClr val="bg1"/>
                </a:solidFill>
                <a:latin typeface="Arial" panose="020B0604020202020204" pitchFamily="34" charset="0"/>
                <a:cs typeface="Arial" panose="020B0604020202020204" pitchFamily="34" charset="0"/>
              </a:rPr>
              <a:t>016-23 69 51</a:t>
            </a:r>
          </a:p>
          <a:p>
            <a:r>
              <a:rPr lang="nl-NL" sz="2000" dirty="0">
                <a:solidFill>
                  <a:schemeClr val="bg1"/>
                </a:solidFill>
                <a:latin typeface="Arial" panose="020B0604020202020204" pitchFamily="34" charset="0"/>
                <a:cs typeface="Arial" panose="020B0604020202020204" pitchFamily="34" charset="0"/>
              </a:rPr>
              <a:t>www.dewijnpers.be</a:t>
            </a:r>
            <a:endParaRPr lang="nl-BE"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41777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Users\ITBOYS-H114bis\Dropbox\Kickenm\Briefhoofd nieuw logo\PPT\dia1.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7462" y="0"/>
            <a:ext cx="912653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titel 1"/>
          <p:cNvSpPr>
            <a:spLocks noGrp="1"/>
          </p:cNvSpPr>
          <p:nvPr>
            <p:ph type="title"/>
          </p:nvPr>
        </p:nvSpPr>
        <p:spPr>
          <a:xfrm>
            <a:off x="1619672" y="836712"/>
            <a:ext cx="6951451" cy="580926"/>
          </a:xfrm>
          <a:prstGeom prst="rect">
            <a:avLst/>
          </a:prstGeom>
        </p:spPr>
        <p:txBody>
          <a:bodyPr vert="horz" wrap="square" lIns="0" tIns="0" rIns="91440" bIns="45720" rtlCol="0" anchor="t" anchorCtr="0">
            <a:normAutofit/>
          </a:bodyPr>
          <a:lstStyle/>
          <a:p>
            <a:r>
              <a:rPr lang="nl-NL" dirty="0"/>
              <a:t>Hoofdtitel</a:t>
            </a:r>
            <a:endParaRPr lang="nl-BE" dirty="0"/>
          </a:p>
        </p:txBody>
      </p:sp>
      <p:sp>
        <p:nvSpPr>
          <p:cNvPr id="3" name="Tijdelijke aanduiding voor tekst 2"/>
          <p:cNvSpPr>
            <a:spLocks noGrp="1"/>
          </p:cNvSpPr>
          <p:nvPr>
            <p:ph type="body" idx="1"/>
          </p:nvPr>
        </p:nvSpPr>
        <p:spPr>
          <a:xfrm>
            <a:off x="1619672" y="2038119"/>
            <a:ext cx="6951451" cy="3767145"/>
          </a:xfrm>
          <a:prstGeom prst="rect">
            <a:avLst/>
          </a:prstGeom>
        </p:spPr>
        <p:txBody>
          <a:bodyPr vert="horz" lIns="0" tIns="45720" rIns="91440" bIns="45720" rtlCol="0">
            <a:normAutofit/>
          </a:bodyPr>
          <a:lstStyle/>
          <a:p>
            <a:pPr lvl="0"/>
            <a:r>
              <a:rPr lang="nl-NL" dirty="0"/>
              <a:t>Klik om de modelstijlen te bewerken</a:t>
            </a:r>
          </a:p>
          <a:p>
            <a:pPr lvl="1"/>
            <a:r>
              <a:rPr lang="nl-NL" dirty="0"/>
              <a:t>Tweede niveau</a:t>
            </a:r>
          </a:p>
          <a:p>
            <a:pPr lvl="2"/>
            <a:r>
              <a:rPr lang="nl-NL" dirty="0"/>
              <a:t>Derde niveau</a:t>
            </a:r>
          </a:p>
        </p:txBody>
      </p:sp>
      <p:sp>
        <p:nvSpPr>
          <p:cNvPr id="4" name="Tijdelijke aanduiding voor datum 3"/>
          <p:cNvSpPr>
            <a:spLocks noGrp="1"/>
          </p:cNvSpPr>
          <p:nvPr>
            <p:ph type="dt" sz="half" idx="2"/>
          </p:nvPr>
        </p:nvSpPr>
        <p:spPr>
          <a:xfrm>
            <a:off x="865164" y="6071262"/>
            <a:ext cx="5733939" cy="365125"/>
          </a:xfrm>
          <a:prstGeom prst="rect">
            <a:avLst/>
          </a:prstGeom>
        </p:spPr>
        <p:txBody>
          <a:bodyPr vert="horz" lIns="0" tIns="0" rIns="0" bIns="0" rtlCol="0" anchor="b" anchorCtr="0"/>
          <a:lstStyle>
            <a:lvl1pPr algn="l">
              <a:defRPr sz="1200">
                <a:solidFill>
                  <a:srgbClr val="E4160A"/>
                </a:solidFill>
                <a:latin typeface="Arial" panose="020B0604020202020204" pitchFamily="34" charset="0"/>
                <a:cs typeface="Arial" panose="020B0604020202020204" pitchFamily="34" charset="0"/>
              </a:defRPr>
            </a:lvl1pPr>
          </a:lstStyle>
          <a:p>
            <a:r>
              <a:rPr lang="nl-BE" dirty="0"/>
              <a:t>Titel van de Powerpoint </a:t>
            </a:r>
          </a:p>
        </p:txBody>
      </p:sp>
    </p:spTree>
    <p:extLst>
      <p:ext uri="{BB962C8B-B14F-4D97-AF65-F5344CB8AC3E}">
        <p14:creationId xmlns:p14="http://schemas.microsoft.com/office/powerpoint/2010/main" val="2241163862"/>
      </p:ext>
    </p:extLst>
  </p:cSld>
  <p:clrMap bg1="lt1" tx1="dk1" bg2="lt2" tx2="dk2" accent1="accent1" accent2="accent2" accent3="accent3" accent4="accent4" accent5="accent5" accent6="accent6" hlink="hlink" folHlink="folHlink"/>
  <p:sldLayoutIdLst>
    <p:sldLayoutId id="2147483660" r:id="rId1"/>
    <p:sldLayoutId id="2147483658" r:id="rId2"/>
    <p:sldLayoutId id="2147483651" r:id="rId3"/>
    <p:sldLayoutId id="2147483650" r:id="rId4"/>
    <p:sldLayoutId id="2147483662" r:id="rId5"/>
    <p:sldLayoutId id="2147483652" r:id="rId6"/>
    <p:sldLayoutId id="2147483661" r:id="rId7"/>
    <p:sldLayoutId id="2147483649" r:id="rId8"/>
    <p:sldLayoutId id="2147483659" r:id="rId9"/>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l" defTabSz="914400" rtl="0" eaLnBrk="1" latinLnBrk="0" hangingPunct="1">
        <a:spcBef>
          <a:spcPct val="0"/>
        </a:spcBef>
        <a:buNone/>
        <a:defRPr sz="3200" b="1" kern="1200">
          <a:solidFill>
            <a:srgbClr val="E4160A"/>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Wingdings" panose="05000000000000000000" pitchFamily="2" charset="2"/>
        <a:buChar char="§"/>
        <a:defRPr sz="2400" b="1" kern="100" baseline="0">
          <a:solidFill>
            <a:srgbClr val="E4160A"/>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kern="1200">
          <a:solidFill>
            <a:srgbClr val="E4160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E4160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4.jpeg"/><Relationship Id="rId7" Type="http://schemas.openxmlformats.org/officeDocument/2006/relationships/image" Target="../media/image26.jpe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54.jpeg"/><Relationship Id="rId4" Type="http://schemas.openxmlformats.org/officeDocument/2006/relationships/image" Target="../media/image53.jpeg"/></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bHTTg8mR79E" TargetMode="External"/><Relationship Id="rId2" Type="http://schemas.openxmlformats.org/officeDocument/2006/relationships/hyperlink" Target="https://www.youtube.com/watch?v=RkgMGhM0Za8" TargetMode="External"/><Relationship Id="rId1" Type="http://schemas.openxmlformats.org/officeDocument/2006/relationships/slideLayout" Target="../slideLayouts/slideLayout4.xml"/><Relationship Id="rId5" Type="http://schemas.openxmlformats.org/officeDocument/2006/relationships/hyperlink" Target="https://www.youtube.com/watch?v=UXXc9FAra0s" TargetMode="External"/><Relationship Id="rId4" Type="http://schemas.openxmlformats.org/officeDocument/2006/relationships/hyperlink" Target="https://www.youtube.com/watch?v=gi48nUMjAME"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5DA0B9-1BFD-15FB-981E-7DCFC9F9B1FF}"/>
              </a:ext>
            </a:extLst>
          </p:cNvPr>
          <p:cNvSpPr>
            <a:spLocks noGrp="1"/>
          </p:cNvSpPr>
          <p:nvPr>
            <p:ph type="title"/>
          </p:nvPr>
        </p:nvSpPr>
        <p:spPr/>
        <p:txBody>
          <a:bodyPr>
            <a:normAutofit fontScale="90000"/>
          </a:bodyPr>
          <a:lstStyle/>
          <a:p>
            <a:r>
              <a:rPr lang="nl-BE" dirty="0"/>
              <a:t>Infonamiddag studiekeuze 3</a:t>
            </a:r>
            <a:r>
              <a:rPr lang="nl-BE" baseline="30000" dirty="0"/>
              <a:t>e</a:t>
            </a:r>
            <a:r>
              <a:rPr lang="nl-BE" dirty="0"/>
              <a:t> graad</a:t>
            </a:r>
          </a:p>
        </p:txBody>
      </p:sp>
      <p:sp>
        <p:nvSpPr>
          <p:cNvPr id="11" name="Tekstvak 10">
            <a:extLst>
              <a:ext uri="{FF2B5EF4-FFF2-40B4-BE49-F238E27FC236}">
                <a16:creationId xmlns:a16="http://schemas.microsoft.com/office/drawing/2014/main" id="{B2E84FD9-E7C6-6F0F-23A5-FD3FC656A3FF}"/>
              </a:ext>
            </a:extLst>
          </p:cNvPr>
          <p:cNvSpPr txBox="1"/>
          <p:nvPr/>
        </p:nvSpPr>
        <p:spPr>
          <a:xfrm>
            <a:off x="973806" y="4032173"/>
            <a:ext cx="7599923" cy="1938992"/>
          </a:xfrm>
          <a:prstGeom prst="rect">
            <a:avLst/>
          </a:prstGeom>
          <a:noFill/>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0" lang="nl-BE" sz="4000" b="1" i="0" u="none" strike="noStrike" kern="100" cap="none" spc="0" normalizeH="0" baseline="0" noProof="0" dirty="0">
                <a:ln>
                  <a:noFill/>
                </a:ln>
                <a:solidFill>
                  <a:srgbClr val="E4160A"/>
                </a:solidFill>
                <a:effectLst/>
                <a:uLnTx/>
                <a:uFillTx/>
                <a:latin typeface="Arial" panose="020B0604020202020204" pitchFamily="34" charset="0"/>
                <a:ea typeface="+mn-ea"/>
                <a:cs typeface="Arial" panose="020B0604020202020204" pitchFamily="34" charset="0"/>
              </a:rPr>
              <a:t>DOMEIN </a:t>
            </a:r>
            <a:r>
              <a:rPr lang="nl-BE" sz="4000" b="1" kern="100" dirty="0">
                <a:solidFill>
                  <a:srgbClr val="E4160A"/>
                </a:solidFill>
                <a:latin typeface="Arial" panose="020B0604020202020204" pitchFamily="34" charset="0"/>
                <a:cs typeface="Arial" panose="020B0604020202020204" pitchFamily="34" charset="0"/>
              </a:rPr>
              <a:t>Land- en tuinbouw Dubbele </a:t>
            </a:r>
            <a:r>
              <a:rPr kumimoji="0" lang="nl-BE" sz="4000" b="1" i="0" u="none" strike="noStrike" kern="100" cap="none" spc="0" normalizeH="0" baseline="0" noProof="0" dirty="0">
                <a:ln>
                  <a:noFill/>
                </a:ln>
                <a:solidFill>
                  <a:srgbClr val="E4160A"/>
                </a:solidFill>
                <a:effectLst/>
                <a:uLnTx/>
                <a:uFillTx/>
                <a:latin typeface="Arial" panose="020B0604020202020204" pitchFamily="34" charset="0"/>
                <a:ea typeface="+mn-ea"/>
                <a:cs typeface="Arial" panose="020B0604020202020204" pitchFamily="34" charset="0"/>
              </a:rPr>
              <a:t>finaliteit - </a:t>
            </a:r>
            <a:r>
              <a:rPr lang="nl-BE" sz="4000" b="1" kern="100" dirty="0">
                <a:solidFill>
                  <a:srgbClr val="E4160A"/>
                </a:solidFill>
                <a:latin typeface="Arial" panose="020B0604020202020204" pitchFamily="34" charset="0"/>
                <a:cs typeface="Arial" panose="020B0604020202020204" pitchFamily="34" charset="0"/>
              </a:rPr>
              <a:t>Agro-technieken Plant</a:t>
            </a:r>
            <a:endParaRPr kumimoji="0" lang="nl-BE" sz="3600" b="1" i="0" u="none" strike="noStrike" kern="100" cap="none" spc="0" normalizeH="0" baseline="0" noProof="0" dirty="0">
              <a:ln>
                <a:noFill/>
              </a:ln>
              <a:solidFill>
                <a:srgbClr val="E4160A"/>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2333335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91689-D463-EB9A-30BA-6D7AA939E07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5B72163-0CD2-1B49-6C33-863304B870F7}"/>
              </a:ext>
            </a:extLst>
          </p:cNvPr>
          <p:cNvSpPr>
            <a:spLocks noGrp="1"/>
          </p:cNvSpPr>
          <p:nvPr>
            <p:ph type="title"/>
          </p:nvPr>
        </p:nvSpPr>
        <p:spPr/>
        <p:txBody>
          <a:bodyPr>
            <a:noAutofit/>
          </a:bodyPr>
          <a:lstStyle/>
          <a:p>
            <a:r>
              <a:rPr lang="nl-BE" sz="3200" dirty="0"/>
              <a:t>Algemene informatie</a:t>
            </a:r>
          </a:p>
        </p:txBody>
      </p:sp>
    </p:spTree>
    <p:extLst>
      <p:ext uri="{BB962C8B-B14F-4D97-AF65-F5344CB8AC3E}">
        <p14:creationId xmlns:p14="http://schemas.microsoft.com/office/powerpoint/2010/main" val="192983912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721CB-1A8D-8898-CBB1-5D4C502AD90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14D43C4-0368-4061-0831-E359C0735E77}"/>
              </a:ext>
            </a:extLst>
          </p:cNvPr>
          <p:cNvSpPr txBox="1">
            <a:spLocks noGrp="1"/>
          </p:cNvSpPr>
          <p:nvPr>
            <p:ph type="title"/>
          </p:nvPr>
        </p:nvSpPr>
        <p:spPr>
          <a:xfrm>
            <a:off x="1607311" y="812038"/>
            <a:ext cx="5211445" cy="513715"/>
          </a:xfrm>
          <a:prstGeom prst="rect">
            <a:avLst/>
          </a:prstGeom>
        </p:spPr>
        <p:txBody>
          <a:bodyPr vert="horz" wrap="square" lIns="0" tIns="13335" rIns="0" bIns="0" rtlCol="0">
            <a:spAutoFit/>
          </a:bodyPr>
          <a:lstStyle/>
          <a:p>
            <a:pPr marL="12700">
              <a:lnSpc>
                <a:spcPct val="100000"/>
              </a:lnSpc>
              <a:spcBef>
                <a:spcPts val="105"/>
              </a:spcBef>
            </a:pPr>
            <a:r>
              <a:rPr lang="fr-BE" sz="3200" dirty="0">
                <a:latin typeface="+mj-lt"/>
                <a:cs typeface="Calibri" panose="020F0502020204030204" pitchFamily="34" charset="0"/>
              </a:rPr>
              <a:t>Algemene </a:t>
            </a:r>
            <a:r>
              <a:rPr lang="fr-BE" sz="3200" dirty="0" err="1">
                <a:latin typeface="+mj-lt"/>
                <a:cs typeface="Calibri" panose="020F0502020204030204" pitchFamily="34" charset="0"/>
              </a:rPr>
              <a:t>informatie</a:t>
            </a:r>
            <a:endParaRPr sz="3200" dirty="0">
              <a:latin typeface="+mj-lt"/>
              <a:cs typeface="Calibri" panose="020F0502020204030204" pitchFamily="34" charset="0"/>
            </a:endParaRPr>
          </a:p>
        </p:txBody>
      </p:sp>
      <p:sp>
        <p:nvSpPr>
          <p:cNvPr id="3" name="object 3">
            <a:extLst>
              <a:ext uri="{FF2B5EF4-FFF2-40B4-BE49-F238E27FC236}">
                <a16:creationId xmlns:a16="http://schemas.microsoft.com/office/drawing/2014/main" id="{11B7E201-F8C3-12A0-5FE9-ADD77CB950C4}"/>
              </a:ext>
            </a:extLst>
          </p:cNvPr>
          <p:cNvSpPr txBox="1"/>
          <p:nvPr/>
        </p:nvSpPr>
        <p:spPr>
          <a:xfrm>
            <a:off x="816079" y="1737976"/>
            <a:ext cx="7747819" cy="5307222"/>
          </a:xfrm>
          <a:prstGeom prst="rect">
            <a:avLst/>
          </a:prstGeom>
        </p:spPr>
        <p:txBody>
          <a:bodyPr vert="horz" wrap="square" lIns="0" tIns="13335" rIns="0" bIns="0" rtlCol="0">
            <a:spAutoFit/>
          </a:bodyPr>
          <a:lstStyle/>
          <a:p>
            <a:pPr marL="355600" indent="-297815">
              <a:spcAft>
                <a:spcPts val="1200"/>
              </a:spcAft>
              <a:buFont typeface="Calibri"/>
              <a:buChar char="▪"/>
              <a:tabLst>
                <a:tab pos="354965" algn="l"/>
                <a:tab pos="355600" algn="l"/>
              </a:tabLst>
            </a:pPr>
            <a:r>
              <a:rPr lang="fr-BE" sz="2400" spc="-5" dirty="0" err="1">
                <a:latin typeface="Arial MT"/>
                <a:cs typeface="Arial"/>
                <a:sym typeface="Wingdings" panose="05000000000000000000" pitchFamily="2" charset="2"/>
              </a:rPr>
              <a:t>Gericht</a:t>
            </a:r>
            <a:r>
              <a:rPr lang="fr-BE" sz="2400" spc="-5" dirty="0">
                <a:latin typeface="Arial MT"/>
                <a:cs typeface="Arial"/>
                <a:sym typeface="Wingdings" panose="05000000000000000000" pitchFamily="2" charset="2"/>
              </a:rPr>
              <a:t> op </a:t>
            </a:r>
            <a:r>
              <a:rPr lang="fr-BE" sz="2400" b="1" spc="-5" dirty="0" err="1">
                <a:solidFill>
                  <a:srgbClr val="E4160A"/>
                </a:solidFill>
                <a:latin typeface="Arial MT"/>
                <a:cs typeface="Arial"/>
                <a:sym typeface="Wingdings" panose="05000000000000000000" pitchFamily="2" charset="2"/>
              </a:rPr>
              <a:t>leiderschap</a:t>
            </a:r>
            <a:r>
              <a:rPr lang="fr-BE" sz="2400" b="1" spc="-5" dirty="0">
                <a:solidFill>
                  <a:srgbClr val="E4160A"/>
                </a:solidFill>
                <a:latin typeface="Arial MT"/>
                <a:cs typeface="Arial"/>
                <a:sym typeface="Wingdings" panose="05000000000000000000" pitchFamily="2" charset="2"/>
              </a:rPr>
              <a:t> </a:t>
            </a:r>
            <a:r>
              <a:rPr lang="fr-BE" sz="2400" spc="-5" dirty="0">
                <a:latin typeface="Arial MT"/>
                <a:cs typeface="Arial"/>
                <a:sym typeface="Wingdings" panose="05000000000000000000" pitchFamily="2" charset="2"/>
              </a:rPr>
              <a:t>en</a:t>
            </a:r>
            <a:r>
              <a:rPr lang="fr-BE" sz="2400" b="1" spc="-5" dirty="0">
                <a:solidFill>
                  <a:srgbClr val="E4160A"/>
                </a:solidFill>
                <a:latin typeface="Arial MT"/>
                <a:cs typeface="Arial"/>
                <a:sym typeface="Wingdings" panose="05000000000000000000" pitchFamily="2" charset="2"/>
              </a:rPr>
              <a:t> </a:t>
            </a:r>
            <a:r>
              <a:rPr lang="fr-BE" sz="2400" b="1" spc="-5" dirty="0" err="1">
                <a:solidFill>
                  <a:srgbClr val="E4160A"/>
                </a:solidFill>
                <a:latin typeface="Arial MT"/>
                <a:cs typeface="Arial"/>
                <a:sym typeface="Wingdings" panose="05000000000000000000" pitchFamily="2" charset="2"/>
              </a:rPr>
              <a:t>technische</a:t>
            </a:r>
            <a:r>
              <a:rPr lang="fr-BE" sz="2400" b="1" spc="-5" dirty="0">
                <a:solidFill>
                  <a:srgbClr val="E4160A"/>
                </a:solidFill>
                <a:latin typeface="Arial MT"/>
                <a:cs typeface="Arial"/>
                <a:sym typeface="Wingdings" panose="05000000000000000000" pitchFamily="2" charset="2"/>
              </a:rPr>
              <a:t> expertise</a:t>
            </a:r>
          </a:p>
          <a:p>
            <a:pPr marL="355600" indent="-297815">
              <a:spcAft>
                <a:spcPts val="1200"/>
              </a:spcAft>
              <a:buFont typeface="Calibri"/>
              <a:buChar char="▪"/>
              <a:tabLst>
                <a:tab pos="354965" algn="l"/>
                <a:tab pos="355600" algn="l"/>
              </a:tabLst>
            </a:pPr>
            <a:r>
              <a:rPr lang="fr-BE" sz="2400" spc="-5" dirty="0" err="1">
                <a:latin typeface="Arial MT"/>
                <a:cs typeface="Arial"/>
                <a:sym typeface="Wingdings" panose="05000000000000000000" pitchFamily="2" charset="2"/>
              </a:rPr>
              <a:t>Verwerven</a:t>
            </a:r>
            <a:r>
              <a:rPr lang="fr-BE" sz="2400" spc="-5" dirty="0">
                <a:latin typeface="Arial MT"/>
                <a:cs typeface="Arial"/>
                <a:sym typeface="Wingdings" panose="05000000000000000000" pitchFamily="2" charset="2"/>
              </a:rPr>
              <a:t> van </a:t>
            </a:r>
            <a:r>
              <a:rPr lang="fr-BE" sz="2400" b="1" spc="-5" dirty="0" err="1">
                <a:solidFill>
                  <a:srgbClr val="E4160A"/>
                </a:solidFill>
                <a:latin typeface="Arial MT"/>
                <a:cs typeface="Arial"/>
                <a:sym typeface="Wingdings" panose="05000000000000000000" pitchFamily="2" charset="2"/>
              </a:rPr>
              <a:t>vaardigheden</a:t>
            </a:r>
            <a:r>
              <a:rPr lang="fr-BE" sz="2400" b="1" spc="-5" dirty="0">
                <a:solidFill>
                  <a:srgbClr val="E4160A"/>
                </a:solidFill>
                <a:latin typeface="Arial MT"/>
                <a:cs typeface="Arial"/>
                <a:sym typeface="Wingdings" panose="05000000000000000000" pitchFamily="2" charset="2"/>
              </a:rPr>
              <a:t> </a:t>
            </a:r>
            <a:r>
              <a:rPr lang="fr-BE" sz="2400" spc="-5" dirty="0">
                <a:latin typeface="Arial MT"/>
                <a:cs typeface="Arial"/>
                <a:sym typeface="Wingdings" panose="05000000000000000000" pitchFamily="2" charset="2"/>
              </a:rPr>
              <a:t>in agro- </a:t>
            </a:r>
            <a:r>
              <a:rPr lang="fr-BE" sz="2400" spc="-5" dirty="0" err="1">
                <a:latin typeface="Arial MT"/>
                <a:cs typeface="Arial"/>
                <a:sym typeface="Wingdings" panose="05000000000000000000" pitchFamily="2" charset="2"/>
              </a:rPr>
              <a:t>technieken</a:t>
            </a:r>
            <a:r>
              <a:rPr lang="fr-BE" sz="2400" spc="-5" dirty="0">
                <a:latin typeface="Arial MT"/>
                <a:cs typeface="Arial"/>
                <a:sym typeface="Wingdings" panose="05000000000000000000" pitchFamily="2" charset="2"/>
              </a:rPr>
              <a:t> </a:t>
            </a:r>
          </a:p>
          <a:p>
            <a:pPr marL="355600" indent="-297815">
              <a:spcAft>
                <a:spcPts val="1200"/>
              </a:spcAft>
              <a:buFont typeface="Calibri"/>
              <a:buChar char="▪"/>
              <a:tabLst>
                <a:tab pos="354965" algn="l"/>
                <a:tab pos="355600" algn="l"/>
              </a:tabLst>
            </a:pPr>
            <a:r>
              <a:rPr lang="fr-BE" sz="2400" b="1" spc="-5" dirty="0" err="1">
                <a:solidFill>
                  <a:srgbClr val="E4160A"/>
                </a:solidFill>
                <a:latin typeface="Arial MT"/>
                <a:cs typeface="Arial"/>
                <a:sym typeface="Wingdings" panose="05000000000000000000" pitchFamily="2" charset="2"/>
              </a:rPr>
              <a:t>Toepassingen</a:t>
            </a:r>
            <a:r>
              <a:rPr lang="fr-BE" sz="2400" b="1" spc="-5" dirty="0">
                <a:solidFill>
                  <a:srgbClr val="E4160A"/>
                </a:solidFill>
                <a:latin typeface="Arial MT"/>
                <a:cs typeface="Arial"/>
                <a:sym typeface="Wingdings" panose="05000000000000000000" pitchFamily="2" charset="2"/>
              </a:rPr>
              <a:t> </a:t>
            </a:r>
            <a:r>
              <a:rPr lang="fr-BE" sz="2400" spc="-5" dirty="0">
                <a:latin typeface="Arial MT"/>
                <a:cs typeface="Arial"/>
                <a:sym typeface="Wingdings" panose="05000000000000000000" pitchFamily="2" charset="2"/>
              </a:rPr>
              <a:t>van </a:t>
            </a:r>
            <a:r>
              <a:rPr lang="fr-BE" sz="2400" spc="-5" dirty="0" err="1">
                <a:latin typeface="Arial MT"/>
                <a:cs typeface="Arial"/>
                <a:sym typeface="Wingdings" panose="05000000000000000000" pitchFamily="2" charset="2"/>
              </a:rPr>
              <a:t>innovatieve</a:t>
            </a:r>
            <a:r>
              <a:rPr lang="fr-BE" sz="2400" spc="-5" dirty="0">
                <a:latin typeface="Arial MT"/>
                <a:cs typeface="Arial"/>
                <a:sym typeface="Wingdings" panose="05000000000000000000" pitchFamily="2" charset="2"/>
              </a:rPr>
              <a:t> </a:t>
            </a:r>
            <a:r>
              <a:rPr lang="fr-BE" sz="2400" spc="-5" dirty="0" err="1">
                <a:latin typeface="Arial MT"/>
                <a:cs typeface="Arial"/>
                <a:sym typeface="Wingdings" panose="05000000000000000000" pitchFamily="2" charset="2"/>
              </a:rPr>
              <a:t>methode</a:t>
            </a:r>
            <a:endParaRPr lang="fr-BE" sz="2400" spc="-5" dirty="0">
              <a:latin typeface="Arial MT"/>
              <a:cs typeface="Arial"/>
              <a:sym typeface="Wingdings" panose="05000000000000000000" pitchFamily="2" charset="2"/>
            </a:endParaRPr>
          </a:p>
          <a:p>
            <a:pPr marL="355600" indent="-297815">
              <a:spcAft>
                <a:spcPts val="1200"/>
              </a:spcAft>
              <a:buFont typeface="Calibri"/>
              <a:buChar char="▪"/>
              <a:tabLst>
                <a:tab pos="354965" algn="l"/>
                <a:tab pos="355600" algn="l"/>
              </a:tabLst>
            </a:pPr>
            <a:r>
              <a:rPr lang="fr-BE" sz="2400" b="1" spc="-5" dirty="0">
                <a:solidFill>
                  <a:srgbClr val="E4160A"/>
                </a:solidFill>
                <a:latin typeface="Arial MT"/>
                <a:cs typeface="Arial"/>
                <a:sym typeface="Wingdings" panose="05000000000000000000" pitchFamily="2" charset="2"/>
              </a:rPr>
              <a:t>Multidisciplinaire </a:t>
            </a:r>
            <a:r>
              <a:rPr lang="fr-BE" sz="2400" b="1" spc="-5" dirty="0" err="1">
                <a:solidFill>
                  <a:srgbClr val="E4160A"/>
                </a:solidFill>
                <a:latin typeface="Arial MT"/>
                <a:cs typeface="Arial"/>
                <a:sym typeface="Wingdings" panose="05000000000000000000" pitchFamily="2" charset="2"/>
              </a:rPr>
              <a:t>aanpak</a:t>
            </a:r>
            <a:r>
              <a:rPr lang="fr-BE" sz="2400" b="1" spc="-5" dirty="0">
                <a:solidFill>
                  <a:srgbClr val="E4160A"/>
                </a:solidFill>
                <a:latin typeface="Arial MT"/>
                <a:cs typeface="Arial"/>
                <a:sym typeface="Wingdings" panose="05000000000000000000" pitchFamily="2" charset="2"/>
              </a:rPr>
              <a:t> </a:t>
            </a:r>
            <a:r>
              <a:rPr lang="fr-BE" sz="2400" spc="-5" dirty="0" err="1">
                <a:latin typeface="Arial MT"/>
                <a:cs typeface="Arial"/>
                <a:sym typeface="Wingdings" panose="05000000000000000000" pitchFamily="2" charset="2"/>
              </a:rPr>
              <a:t>door</a:t>
            </a:r>
            <a:r>
              <a:rPr lang="fr-BE" sz="2400" spc="-5" dirty="0">
                <a:latin typeface="Arial MT"/>
                <a:cs typeface="Arial"/>
                <a:sym typeface="Wingdings" panose="05000000000000000000" pitchFamily="2" charset="2"/>
              </a:rPr>
              <a:t> </a:t>
            </a:r>
            <a:r>
              <a:rPr lang="fr-BE" sz="2400" spc="-5" dirty="0" err="1">
                <a:latin typeface="Arial MT"/>
                <a:cs typeface="Arial"/>
                <a:sym typeface="Wingdings" panose="05000000000000000000" pitchFamily="2" charset="2"/>
              </a:rPr>
              <a:t>nauwe</a:t>
            </a:r>
            <a:r>
              <a:rPr lang="fr-BE" sz="2400" spc="-5" dirty="0">
                <a:latin typeface="Arial MT"/>
                <a:cs typeface="Arial"/>
                <a:sym typeface="Wingdings" panose="05000000000000000000" pitchFamily="2" charset="2"/>
              </a:rPr>
              <a:t> </a:t>
            </a:r>
            <a:r>
              <a:rPr lang="fr-BE" sz="2400" spc="-5" dirty="0" err="1">
                <a:latin typeface="Arial MT"/>
                <a:cs typeface="Arial"/>
                <a:sym typeface="Wingdings" panose="05000000000000000000" pitchFamily="2" charset="2"/>
              </a:rPr>
              <a:t>samenwerking</a:t>
            </a:r>
            <a:r>
              <a:rPr lang="fr-BE" sz="2400" spc="-5" dirty="0">
                <a:latin typeface="Arial MT"/>
                <a:cs typeface="Arial"/>
                <a:sym typeface="Wingdings" panose="05000000000000000000" pitchFamily="2" charset="2"/>
              </a:rPr>
              <a:t> </a:t>
            </a:r>
            <a:r>
              <a:rPr lang="fr-BE" sz="2400" spc="-5" dirty="0" err="1">
                <a:latin typeface="Arial MT"/>
                <a:cs typeface="Arial"/>
                <a:sym typeface="Wingdings" panose="05000000000000000000" pitchFamily="2" charset="2"/>
              </a:rPr>
              <a:t>bedrijven</a:t>
            </a:r>
            <a:r>
              <a:rPr lang="fr-BE" sz="2400" spc="-5" dirty="0">
                <a:latin typeface="Arial MT"/>
                <a:cs typeface="Arial"/>
                <a:sym typeface="Wingdings" panose="05000000000000000000" pitchFamily="2" charset="2"/>
              </a:rPr>
              <a:t>, </a:t>
            </a:r>
            <a:r>
              <a:rPr lang="fr-BE" sz="2400" spc="-5" dirty="0" err="1">
                <a:latin typeface="Arial MT"/>
                <a:cs typeface="Arial"/>
                <a:sym typeface="Wingdings" panose="05000000000000000000" pitchFamily="2" charset="2"/>
              </a:rPr>
              <a:t>partners</a:t>
            </a:r>
            <a:r>
              <a:rPr lang="fr-BE" sz="2400" spc="-5" dirty="0">
                <a:latin typeface="Arial MT"/>
                <a:cs typeface="Arial"/>
                <a:sym typeface="Wingdings" panose="05000000000000000000" pitchFamily="2" charset="2"/>
              </a:rPr>
              <a:t>,.. </a:t>
            </a:r>
          </a:p>
          <a:p>
            <a:pPr marL="355600" indent="-297815">
              <a:spcAft>
                <a:spcPts val="1200"/>
              </a:spcAft>
              <a:buFont typeface="Calibri"/>
              <a:buChar char="▪"/>
              <a:tabLst>
                <a:tab pos="354965" algn="l"/>
                <a:tab pos="355600" algn="l"/>
              </a:tabLst>
            </a:pPr>
            <a:r>
              <a:rPr lang="nl-NL" sz="2400" b="1" spc="-5" dirty="0">
                <a:solidFill>
                  <a:srgbClr val="E4160A"/>
                </a:solidFill>
                <a:cs typeface="Arial"/>
                <a:sym typeface="Wingdings" panose="05000000000000000000" pitchFamily="2" charset="2"/>
              </a:rPr>
              <a:t>Toegepaste </a:t>
            </a:r>
            <a:r>
              <a:rPr lang="nl-NL" sz="2400" b="1" spc="-5" dirty="0">
                <a:solidFill>
                  <a:srgbClr val="E4160A"/>
                </a:solidFill>
                <a:cs typeface="Arial MT"/>
              </a:rPr>
              <a:t>studierichting</a:t>
            </a:r>
            <a:r>
              <a:rPr lang="nl-NL" sz="2400" b="1" spc="65" dirty="0">
                <a:solidFill>
                  <a:srgbClr val="E4160A"/>
                </a:solidFill>
                <a:cs typeface="Arial MT"/>
              </a:rPr>
              <a:t> </a:t>
            </a:r>
            <a:r>
              <a:rPr lang="nl-NL" sz="2400" spc="65" dirty="0">
                <a:cs typeface="Arial MT"/>
              </a:rPr>
              <a:t>met combinatie van  </a:t>
            </a:r>
            <a:r>
              <a:rPr lang="nl-NL" sz="2400" b="1" spc="65" dirty="0">
                <a:solidFill>
                  <a:srgbClr val="E4160A"/>
                </a:solidFill>
                <a:cs typeface="Arial MT"/>
              </a:rPr>
              <a:t>arbeidscompetenties</a:t>
            </a:r>
            <a:r>
              <a:rPr lang="nl-NL" sz="2400" spc="65" dirty="0">
                <a:cs typeface="Arial MT"/>
              </a:rPr>
              <a:t> en </a:t>
            </a:r>
            <a:r>
              <a:rPr lang="nl-NL" sz="2400" b="1" spc="65" dirty="0">
                <a:solidFill>
                  <a:srgbClr val="E4160A"/>
                </a:solidFill>
                <a:cs typeface="Arial MT"/>
              </a:rPr>
              <a:t>theoretische kennis</a:t>
            </a:r>
          </a:p>
          <a:p>
            <a:pPr marL="355600" indent="-297815">
              <a:spcAft>
                <a:spcPts val="1200"/>
              </a:spcAft>
              <a:buFont typeface="Calibri"/>
              <a:buChar char="▪"/>
              <a:tabLst>
                <a:tab pos="354965" algn="l"/>
                <a:tab pos="355600" algn="l"/>
              </a:tabLst>
            </a:pPr>
            <a:r>
              <a:rPr lang="nl-NL" sz="2400" dirty="0"/>
              <a:t>Je denkt in functie van het gehele </a:t>
            </a:r>
            <a:r>
              <a:rPr lang="nl-NL" sz="2400" b="1" dirty="0">
                <a:solidFill>
                  <a:srgbClr val="E4160A"/>
                </a:solidFill>
              </a:rPr>
              <a:t>proces </a:t>
            </a:r>
            <a:r>
              <a:rPr lang="nl-NL" sz="2400" dirty="0"/>
              <a:t>van teelten.</a:t>
            </a:r>
            <a:endParaRPr lang="nl-NL" sz="2400" dirty="0">
              <a:solidFill>
                <a:srgbClr val="E4160A"/>
              </a:solidFill>
            </a:endParaRPr>
          </a:p>
          <a:p>
            <a:pPr marL="355600" indent="-297815">
              <a:spcAft>
                <a:spcPts val="1200"/>
              </a:spcAft>
              <a:buFont typeface="Calibri"/>
              <a:buChar char="▪"/>
              <a:tabLst>
                <a:tab pos="354965" algn="l"/>
                <a:tab pos="355600" algn="l"/>
              </a:tabLst>
            </a:pPr>
            <a:endParaRPr lang="nl-NL" sz="2400" b="1" spc="65" dirty="0">
              <a:solidFill>
                <a:srgbClr val="E4160A"/>
              </a:solidFill>
              <a:cs typeface="Arial MT"/>
            </a:endParaRPr>
          </a:p>
          <a:p>
            <a:pPr marL="355600" indent="-297815">
              <a:spcAft>
                <a:spcPts val="1200"/>
              </a:spcAft>
              <a:buFont typeface="Calibri"/>
              <a:buChar char="▪"/>
              <a:tabLst>
                <a:tab pos="354965" algn="l"/>
                <a:tab pos="355600" algn="l"/>
              </a:tabLst>
            </a:pPr>
            <a:endParaRPr lang="fr-BE" sz="2400" spc="-5" dirty="0">
              <a:latin typeface="Arial MT"/>
              <a:cs typeface="Arial"/>
              <a:sym typeface="Wingdings" panose="05000000000000000000" pitchFamily="2" charset="2"/>
            </a:endParaRPr>
          </a:p>
          <a:p>
            <a:pPr marL="57785">
              <a:spcAft>
                <a:spcPts val="1200"/>
              </a:spcAft>
              <a:tabLst>
                <a:tab pos="354965" algn="l"/>
                <a:tab pos="355600" algn="l"/>
              </a:tabLst>
            </a:pPr>
            <a:endParaRPr lang="fr-BE" sz="2400" spc="-5" dirty="0">
              <a:latin typeface="Arial MT"/>
              <a:cs typeface="Arial"/>
              <a:sym typeface="Wingdings" panose="05000000000000000000" pitchFamily="2" charset="2"/>
            </a:endParaRPr>
          </a:p>
        </p:txBody>
      </p:sp>
    </p:spTree>
    <p:extLst>
      <p:ext uri="{BB962C8B-B14F-4D97-AF65-F5344CB8AC3E}">
        <p14:creationId xmlns:p14="http://schemas.microsoft.com/office/powerpoint/2010/main" val="200968426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0A62D0E2-4226-534B-171A-9DB99F6C66D6}"/>
              </a:ext>
            </a:extLst>
          </p:cNvPr>
          <p:cNvSpPr/>
          <p:nvPr/>
        </p:nvSpPr>
        <p:spPr>
          <a:xfrm>
            <a:off x="6145161" y="5633884"/>
            <a:ext cx="2635045" cy="8947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el 1"/>
          <p:cNvSpPr>
            <a:spLocks noGrp="1"/>
          </p:cNvSpPr>
          <p:nvPr>
            <p:ph type="title"/>
          </p:nvPr>
        </p:nvSpPr>
        <p:spPr>
          <a:xfrm>
            <a:off x="1543664" y="833217"/>
            <a:ext cx="6832275" cy="510198"/>
          </a:xfrm>
        </p:spPr>
        <p:txBody>
          <a:bodyPr>
            <a:normAutofit fontScale="90000"/>
          </a:bodyPr>
          <a:lstStyle/>
          <a:p>
            <a:pPr fontAlgn="base"/>
            <a:r>
              <a:rPr lang="nl-BE" sz="3600" dirty="0">
                <a:latin typeface="+mj-lt"/>
              </a:rPr>
              <a:t>Lessentabel</a:t>
            </a:r>
            <a:br>
              <a:rPr lang="nl-BE" sz="2700" b="0" dirty="0">
                <a:solidFill>
                  <a:srgbClr val="FF0000"/>
                </a:solidFill>
                <a:latin typeface="Helvetica" pitchFamily="2" charset="0"/>
              </a:rPr>
            </a:br>
            <a:br>
              <a:rPr lang="nl-BE" sz="2000" b="0" dirty="0">
                <a:solidFill>
                  <a:schemeClr val="tx1"/>
                </a:solidFill>
                <a:latin typeface="Helvetica" pitchFamily="2" charset="0"/>
              </a:rPr>
            </a:br>
            <a:br>
              <a:rPr lang="nl-BE" dirty="0"/>
            </a:br>
            <a:endParaRPr lang="nl-BE" dirty="0"/>
          </a:p>
        </p:txBody>
      </p:sp>
      <p:pic>
        <p:nvPicPr>
          <p:cNvPr id="4" name="Afbeelding 3" descr="Afbeelding met tekst, schermopname, nummer, Lettertype&#10;&#10;Door AI gegenereerde inhoud is mogelijk onjuist.">
            <a:extLst>
              <a:ext uri="{FF2B5EF4-FFF2-40B4-BE49-F238E27FC236}">
                <a16:creationId xmlns:a16="http://schemas.microsoft.com/office/drawing/2014/main" id="{E3A418C3-FFE6-4698-4699-8DFE78D5C4ED}"/>
              </a:ext>
            </a:extLst>
          </p:cNvPr>
          <p:cNvPicPr>
            <a:picLocks noChangeAspect="1"/>
          </p:cNvPicPr>
          <p:nvPr/>
        </p:nvPicPr>
        <p:blipFill>
          <a:blip r:embed="rId2"/>
          <a:stretch>
            <a:fillRect/>
          </a:stretch>
        </p:blipFill>
        <p:spPr>
          <a:xfrm>
            <a:off x="1005531" y="1738040"/>
            <a:ext cx="3604572" cy="4168501"/>
          </a:xfrm>
          <a:prstGeom prst="rect">
            <a:avLst/>
          </a:prstGeom>
        </p:spPr>
      </p:pic>
      <p:pic>
        <p:nvPicPr>
          <p:cNvPr id="6" name="Afbeelding 5" descr="Afbeelding met tekst, schermopname, Lettertype, nummer&#10;&#10;Door AI gegenereerde inhoud is mogelijk onjuist.">
            <a:extLst>
              <a:ext uri="{FF2B5EF4-FFF2-40B4-BE49-F238E27FC236}">
                <a16:creationId xmlns:a16="http://schemas.microsoft.com/office/drawing/2014/main" id="{9071B029-9C4C-6D40-1CE5-82F28FC2BA75}"/>
              </a:ext>
            </a:extLst>
          </p:cNvPr>
          <p:cNvPicPr>
            <a:picLocks noChangeAspect="1"/>
          </p:cNvPicPr>
          <p:nvPr/>
        </p:nvPicPr>
        <p:blipFill>
          <a:blip r:embed="rId3"/>
          <a:stretch>
            <a:fillRect/>
          </a:stretch>
        </p:blipFill>
        <p:spPr>
          <a:xfrm>
            <a:off x="4610103" y="1738040"/>
            <a:ext cx="3566469" cy="3330229"/>
          </a:xfrm>
          <a:prstGeom prst="rect">
            <a:avLst/>
          </a:prstGeom>
        </p:spPr>
      </p:pic>
    </p:spTree>
    <p:extLst>
      <p:ext uri="{BB962C8B-B14F-4D97-AF65-F5344CB8AC3E}">
        <p14:creationId xmlns:p14="http://schemas.microsoft.com/office/powerpoint/2010/main" val="295646683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02659" y="818972"/>
            <a:ext cx="6783114" cy="510198"/>
          </a:xfrm>
        </p:spPr>
        <p:txBody>
          <a:bodyPr>
            <a:noAutofit/>
          </a:bodyPr>
          <a:lstStyle/>
          <a:p>
            <a:pPr fontAlgn="base"/>
            <a:r>
              <a:rPr lang="nl-BE" dirty="0">
                <a:latin typeface="Helvetica" pitchFamily="2" charset="0"/>
              </a:rPr>
              <a:t>Wat kan je verwachten?</a:t>
            </a:r>
            <a:br>
              <a:rPr lang="nl-BE" b="0" dirty="0">
                <a:latin typeface="Helvetica" pitchFamily="2" charset="0"/>
              </a:rPr>
            </a:br>
            <a:br>
              <a:rPr lang="nl-BE" b="0" dirty="0">
                <a:latin typeface="Helvetica" pitchFamily="2" charset="0"/>
              </a:rPr>
            </a:br>
            <a:br>
              <a:rPr lang="nl-BE" dirty="0"/>
            </a:br>
            <a:endParaRPr lang="nl-BE" dirty="0"/>
          </a:p>
        </p:txBody>
      </p:sp>
      <p:pic>
        <p:nvPicPr>
          <p:cNvPr id="1026" name="Picture 2">
            <a:extLst>
              <a:ext uri="{FF2B5EF4-FFF2-40B4-BE49-F238E27FC236}">
                <a16:creationId xmlns:a16="http://schemas.microsoft.com/office/drawing/2014/main" id="{9ED1B3CE-DA41-F86B-5ABB-335B0FEBA58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3378" y="1482654"/>
            <a:ext cx="3004804" cy="22536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oe ziet druiventeelt in Nederland er uit? | Nederlandse Wijninfo">
            <a:extLst>
              <a:ext uri="{FF2B5EF4-FFF2-40B4-BE49-F238E27FC236}">
                <a16:creationId xmlns:a16="http://schemas.microsoft.com/office/drawing/2014/main" id="{EB1C963E-0BAF-F7F4-C5AE-EE4DB85382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3378" y="4216084"/>
            <a:ext cx="2630322" cy="1760885"/>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buitenshuis, hemel, persoon, gras&#10;&#10;Door AI gegenereerde inhoud is mogelijk onjuist.">
            <a:extLst>
              <a:ext uri="{FF2B5EF4-FFF2-40B4-BE49-F238E27FC236}">
                <a16:creationId xmlns:a16="http://schemas.microsoft.com/office/drawing/2014/main" id="{F18A9B24-E1DA-A675-EB45-71E488DFE80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424" y="1482654"/>
            <a:ext cx="3380405" cy="2253603"/>
          </a:xfrm>
          <a:prstGeom prst="rect">
            <a:avLst/>
          </a:prstGeom>
          <a:noFill/>
          <a:ln>
            <a:noFill/>
          </a:ln>
        </p:spPr>
      </p:pic>
      <p:pic>
        <p:nvPicPr>
          <p:cNvPr id="8" name="Picture 14" descr="informatie :: De Wijnpers">
            <a:extLst>
              <a:ext uri="{FF2B5EF4-FFF2-40B4-BE49-F238E27FC236}">
                <a16:creationId xmlns:a16="http://schemas.microsoft.com/office/drawing/2014/main" id="{657AF5AF-21D1-EBBC-B10B-E6152B5346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32" y="1313984"/>
            <a:ext cx="2099148" cy="24580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Wanneer kun je appels en peren oogsten?">
            <a:extLst>
              <a:ext uri="{FF2B5EF4-FFF2-40B4-BE49-F238E27FC236}">
                <a16:creationId xmlns:a16="http://schemas.microsoft.com/office/drawing/2014/main" id="{CA086417-D09D-2725-D749-74A03B7BEA93}"/>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8505"/>
          <a:stretch>
            <a:fillRect/>
          </a:stretch>
        </p:blipFill>
        <p:spPr bwMode="auto">
          <a:xfrm>
            <a:off x="6565250" y="4173915"/>
            <a:ext cx="2495643" cy="17624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ord-Europa biedt kansen voor">
            <a:extLst>
              <a:ext uri="{FF2B5EF4-FFF2-40B4-BE49-F238E27FC236}">
                <a16:creationId xmlns:a16="http://schemas.microsoft.com/office/drawing/2014/main" id="{E18701D4-278E-ECD5-AE5B-5FBBE012733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44852" y="3278"/>
            <a:ext cx="2099148" cy="12594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limaatcomputers in de glastuinbouw | Horticoop Technical Services">
            <a:extLst>
              <a:ext uri="{FF2B5EF4-FFF2-40B4-BE49-F238E27FC236}">
                <a16:creationId xmlns:a16="http://schemas.microsoft.com/office/drawing/2014/main" id="{85B0DB7B-C84E-3571-7907-418C9F551C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313" y="4216084"/>
            <a:ext cx="3399980" cy="176088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rones maken landbouw weerbaar tegen extreme weersomstandigheden | VILT vzw">
            <a:extLst>
              <a:ext uri="{FF2B5EF4-FFF2-40B4-BE49-F238E27FC236}">
                <a16:creationId xmlns:a16="http://schemas.microsoft.com/office/drawing/2014/main" id="{61BCA072-CE65-8333-6DC4-3BE4C725CCC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53785" y="4173915"/>
            <a:ext cx="2554130" cy="173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143424"/>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778E7-DC5C-1C3D-3DE4-7D07E460085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A708940-A860-B925-78F1-8BC2075097C4}"/>
              </a:ext>
            </a:extLst>
          </p:cNvPr>
          <p:cNvSpPr>
            <a:spLocks noGrp="1"/>
          </p:cNvSpPr>
          <p:nvPr>
            <p:ph type="title"/>
          </p:nvPr>
        </p:nvSpPr>
        <p:spPr>
          <a:xfrm>
            <a:off x="1612491" y="823384"/>
            <a:ext cx="6773282" cy="510198"/>
          </a:xfrm>
        </p:spPr>
        <p:txBody>
          <a:bodyPr>
            <a:noAutofit/>
          </a:bodyPr>
          <a:lstStyle/>
          <a:p>
            <a:pPr fontAlgn="base"/>
            <a:r>
              <a:rPr lang="nl-BE" dirty="0">
                <a:latin typeface="+mj-lt"/>
              </a:rPr>
              <a:t>Wat kan je verwachten?</a:t>
            </a:r>
            <a:br>
              <a:rPr lang="nl-BE" dirty="0">
                <a:latin typeface="+mj-lt"/>
              </a:rPr>
            </a:br>
            <a:br>
              <a:rPr lang="nl-BE" dirty="0">
                <a:latin typeface="+mj-lt"/>
              </a:rPr>
            </a:br>
            <a:br>
              <a:rPr lang="nl-BE" dirty="0">
                <a:latin typeface="+mj-lt"/>
              </a:rPr>
            </a:br>
            <a:endParaRPr lang="nl-BE" dirty="0">
              <a:latin typeface="+mj-lt"/>
            </a:endParaRPr>
          </a:p>
        </p:txBody>
      </p:sp>
      <p:pic>
        <p:nvPicPr>
          <p:cNvPr id="5" name="Tijdelijke aanduiding voor inhoud 4">
            <a:extLst>
              <a:ext uri="{FF2B5EF4-FFF2-40B4-BE49-F238E27FC236}">
                <a16:creationId xmlns:a16="http://schemas.microsoft.com/office/drawing/2014/main" id="{9E7C2E48-9C4B-FC3D-07C8-5F6786D79F48}"/>
              </a:ext>
            </a:extLst>
          </p:cNvPr>
          <p:cNvPicPr>
            <a:picLocks noGrp="1" noChangeAspect="1"/>
          </p:cNvPicPr>
          <p:nvPr>
            <p:ph sz="half" idx="1"/>
          </p:nvPr>
        </p:nvPicPr>
        <p:blipFill>
          <a:blip r:embed="rId2"/>
          <a:stretch>
            <a:fillRect/>
          </a:stretch>
        </p:blipFill>
        <p:spPr>
          <a:xfrm>
            <a:off x="321086" y="1553791"/>
            <a:ext cx="2732676" cy="1875209"/>
          </a:xfrm>
          <a:prstGeom prst="rect">
            <a:avLst/>
          </a:prstGeom>
        </p:spPr>
      </p:pic>
      <p:pic>
        <p:nvPicPr>
          <p:cNvPr id="7" name="Afbeelding 6">
            <a:extLst>
              <a:ext uri="{FF2B5EF4-FFF2-40B4-BE49-F238E27FC236}">
                <a16:creationId xmlns:a16="http://schemas.microsoft.com/office/drawing/2014/main" id="{11022B43-8F09-9887-BA6E-2AF6A6FB18A4}"/>
              </a:ext>
            </a:extLst>
          </p:cNvPr>
          <p:cNvPicPr>
            <a:picLocks noChangeAspect="1"/>
          </p:cNvPicPr>
          <p:nvPr/>
        </p:nvPicPr>
        <p:blipFill>
          <a:blip r:embed="rId3"/>
          <a:stretch>
            <a:fillRect/>
          </a:stretch>
        </p:blipFill>
        <p:spPr>
          <a:xfrm>
            <a:off x="3242292" y="2257425"/>
            <a:ext cx="2142881" cy="2343150"/>
          </a:xfrm>
          <a:prstGeom prst="rect">
            <a:avLst/>
          </a:prstGeom>
        </p:spPr>
      </p:pic>
      <p:pic>
        <p:nvPicPr>
          <p:cNvPr id="9" name="Afbeelding 8">
            <a:extLst>
              <a:ext uri="{FF2B5EF4-FFF2-40B4-BE49-F238E27FC236}">
                <a16:creationId xmlns:a16="http://schemas.microsoft.com/office/drawing/2014/main" id="{2746259D-01F6-CBC0-182A-152DC5C9DE02}"/>
              </a:ext>
            </a:extLst>
          </p:cNvPr>
          <p:cNvPicPr>
            <a:picLocks noChangeAspect="1"/>
          </p:cNvPicPr>
          <p:nvPr/>
        </p:nvPicPr>
        <p:blipFill>
          <a:blip r:embed="rId4"/>
          <a:stretch>
            <a:fillRect/>
          </a:stretch>
        </p:blipFill>
        <p:spPr>
          <a:xfrm>
            <a:off x="344402" y="3781771"/>
            <a:ext cx="2739243" cy="2062489"/>
          </a:xfrm>
          <a:prstGeom prst="rect">
            <a:avLst/>
          </a:prstGeom>
        </p:spPr>
      </p:pic>
      <p:pic>
        <p:nvPicPr>
          <p:cNvPr id="1026" name="Picture 2" descr="Belgium explores use of spraying drones - Future Farming">
            <a:extLst>
              <a:ext uri="{FF2B5EF4-FFF2-40B4-BE49-F238E27FC236}">
                <a16:creationId xmlns:a16="http://schemas.microsoft.com/office/drawing/2014/main" id="{89B9EFC6-064A-D98B-11A1-67E3AD712E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7248" y="1553791"/>
            <a:ext cx="3353323" cy="22279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oomkwekerij De Bruyn">
            <a:extLst>
              <a:ext uri="{FF2B5EF4-FFF2-40B4-BE49-F238E27FC236}">
                <a16:creationId xmlns:a16="http://schemas.microsoft.com/office/drawing/2014/main" id="{CB68CE0F-7EF6-5643-535F-B3B5B70E6E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3820" y="4592807"/>
            <a:ext cx="3476751" cy="2138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169925"/>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lower Auction Royal FloraHolland Explained">
            <a:extLst>
              <a:ext uri="{FF2B5EF4-FFF2-40B4-BE49-F238E27FC236}">
                <a16:creationId xmlns:a16="http://schemas.microsoft.com/office/drawing/2014/main" id="{49C663EF-4394-E3F6-676B-BD8DE70A4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9496"/>
            <a:ext cx="6754904" cy="50661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oyal FloraHolland's cool logistics | AJOT.COM">
            <a:extLst>
              <a:ext uri="{FF2B5EF4-FFF2-40B4-BE49-F238E27FC236}">
                <a16:creationId xmlns:a16="http://schemas.microsoft.com/office/drawing/2014/main" id="{BC70C1BB-EA3C-3A87-7DB3-74D75D68D7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174" y="4139381"/>
            <a:ext cx="3624825" cy="2718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77312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335C75B-B8E0-7D66-AE2A-AAE5CF70A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21968" cy="360843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e Knotwilg - Reviews, Photos &amp; Phone Number - Updated February 2026 -  Landscaping Services in Brugge City, Brugge County - Wheree">
            <a:extLst>
              <a:ext uri="{FF2B5EF4-FFF2-40B4-BE49-F238E27FC236}">
                <a16:creationId xmlns:a16="http://schemas.microsoft.com/office/drawing/2014/main" id="{8E716E8C-C1FE-B375-F55B-D9796D5989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1082" y="3608439"/>
            <a:ext cx="6142917" cy="3249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48621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B45F907E-AF8C-426C-0146-96A13F2E5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6357" y="1317374"/>
            <a:ext cx="2499736" cy="34528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een fotobeschrijving beschikbaar.">
            <a:extLst>
              <a:ext uri="{FF2B5EF4-FFF2-40B4-BE49-F238E27FC236}">
                <a16:creationId xmlns:a16="http://schemas.microsoft.com/office/drawing/2014/main" id="{DA444E93-D37F-AB51-0DBA-50C16BCC98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0086" y="372621"/>
            <a:ext cx="1901865" cy="3183038"/>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DB39CDEA-EACC-1290-CA3B-9AE355BC2775}"/>
              </a:ext>
            </a:extLst>
          </p:cNvPr>
          <p:cNvPicPr>
            <a:picLocks noChangeAspect="1"/>
          </p:cNvPicPr>
          <p:nvPr/>
        </p:nvPicPr>
        <p:blipFill>
          <a:blip r:embed="rId4"/>
          <a:stretch>
            <a:fillRect/>
          </a:stretch>
        </p:blipFill>
        <p:spPr>
          <a:xfrm>
            <a:off x="4687747" y="3043780"/>
            <a:ext cx="3657600" cy="2228850"/>
          </a:xfrm>
          <a:prstGeom prst="rect">
            <a:avLst/>
          </a:prstGeom>
        </p:spPr>
      </p:pic>
      <p:pic>
        <p:nvPicPr>
          <p:cNvPr id="5" name="Afbeelding 4">
            <a:extLst>
              <a:ext uri="{FF2B5EF4-FFF2-40B4-BE49-F238E27FC236}">
                <a16:creationId xmlns:a16="http://schemas.microsoft.com/office/drawing/2014/main" id="{4DB2D878-B63D-939F-0D9D-53A901D2E0AE}"/>
              </a:ext>
            </a:extLst>
          </p:cNvPr>
          <p:cNvPicPr>
            <a:picLocks noChangeAspect="1"/>
          </p:cNvPicPr>
          <p:nvPr/>
        </p:nvPicPr>
        <p:blipFill>
          <a:blip r:embed="rId5"/>
          <a:stretch>
            <a:fillRect/>
          </a:stretch>
        </p:blipFill>
        <p:spPr>
          <a:xfrm>
            <a:off x="426093" y="574424"/>
            <a:ext cx="2469356" cy="2469356"/>
          </a:xfrm>
          <a:prstGeom prst="rect">
            <a:avLst/>
          </a:prstGeom>
        </p:spPr>
      </p:pic>
      <p:pic>
        <p:nvPicPr>
          <p:cNvPr id="6" name="Afbeelding 5">
            <a:extLst>
              <a:ext uri="{FF2B5EF4-FFF2-40B4-BE49-F238E27FC236}">
                <a16:creationId xmlns:a16="http://schemas.microsoft.com/office/drawing/2014/main" id="{75670001-2E89-B931-6B99-87978CEE11E4}"/>
              </a:ext>
            </a:extLst>
          </p:cNvPr>
          <p:cNvPicPr>
            <a:picLocks noChangeAspect="1"/>
          </p:cNvPicPr>
          <p:nvPr/>
        </p:nvPicPr>
        <p:blipFill>
          <a:blip r:embed="rId6"/>
          <a:stretch>
            <a:fillRect/>
          </a:stretch>
        </p:blipFill>
        <p:spPr>
          <a:xfrm>
            <a:off x="519233" y="4305421"/>
            <a:ext cx="2943225" cy="2228850"/>
          </a:xfrm>
          <a:prstGeom prst="rect">
            <a:avLst/>
          </a:prstGeom>
        </p:spPr>
      </p:pic>
    </p:spTree>
    <p:extLst>
      <p:ext uri="{BB962C8B-B14F-4D97-AF65-F5344CB8AC3E}">
        <p14:creationId xmlns:p14="http://schemas.microsoft.com/office/powerpoint/2010/main" val="58424573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806D684-2337-8B0D-4AB1-9760E01F9406}"/>
              </a:ext>
            </a:extLst>
          </p:cNvPr>
          <p:cNvPicPr>
            <a:picLocks noChangeAspect="1"/>
          </p:cNvPicPr>
          <p:nvPr/>
        </p:nvPicPr>
        <p:blipFill>
          <a:blip r:embed="rId2"/>
          <a:stretch>
            <a:fillRect/>
          </a:stretch>
        </p:blipFill>
        <p:spPr>
          <a:xfrm>
            <a:off x="492842" y="343514"/>
            <a:ext cx="4724520" cy="2458679"/>
          </a:xfrm>
          <a:prstGeom prst="rect">
            <a:avLst/>
          </a:prstGeom>
        </p:spPr>
      </p:pic>
      <p:pic>
        <p:nvPicPr>
          <p:cNvPr id="4" name="Afbeelding 3">
            <a:extLst>
              <a:ext uri="{FF2B5EF4-FFF2-40B4-BE49-F238E27FC236}">
                <a16:creationId xmlns:a16="http://schemas.microsoft.com/office/drawing/2014/main" id="{D86D7E56-2CE0-C29F-123C-467269339CFC}"/>
              </a:ext>
            </a:extLst>
          </p:cNvPr>
          <p:cNvPicPr>
            <a:picLocks noChangeAspect="1"/>
          </p:cNvPicPr>
          <p:nvPr/>
        </p:nvPicPr>
        <p:blipFill>
          <a:blip r:embed="rId3"/>
          <a:stretch>
            <a:fillRect/>
          </a:stretch>
        </p:blipFill>
        <p:spPr>
          <a:xfrm>
            <a:off x="4875437" y="1742715"/>
            <a:ext cx="3870410" cy="2679515"/>
          </a:xfrm>
          <a:prstGeom prst="rect">
            <a:avLst/>
          </a:prstGeom>
        </p:spPr>
      </p:pic>
      <p:pic>
        <p:nvPicPr>
          <p:cNvPr id="6" name="Afbeelding 5">
            <a:extLst>
              <a:ext uri="{FF2B5EF4-FFF2-40B4-BE49-F238E27FC236}">
                <a16:creationId xmlns:a16="http://schemas.microsoft.com/office/drawing/2014/main" id="{3DDFDA2A-7EDE-492C-9841-66202A3232A5}"/>
              </a:ext>
            </a:extLst>
          </p:cNvPr>
          <p:cNvPicPr>
            <a:picLocks noChangeAspect="1"/>
          </p:cNvPicPr>
          <p:nvPr/>
        </p:nvPicPr>
        <p:blipFill>
          <a:blip r:embed="rId4"/>
          <a:stretch>
            <a:fillRect/>
          </a:stretch>
        </p:blipFill>
        <p:spPr>
          <a:xfrm>
            <a:off x="1907458" y="3921646"/>
            <a:ext cx="4903184" cy="2458679"/>
          </a:xfrm>
          <a:prstGeom prst="rect">
            <a:avLst/>
          </a:prstGeom>
        </p:spPr>
      </p:pic>
    </p:spTree>
    <p:extLst>
      <p:ext uri="{BB962C8B-B14F-4D97-AF65-F5344CB8AC3E}">
        <p14:creationId xmlns:p14="http://schemas.microsoft.com/office/powerpoint/2010/main" val="347149243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1D4B9C5-858B-19E4-4962-EB4E02F80170}"/>
              </a:ext>
            </a:extLst>
          </p:cNvPr>
          <p:cNvPicPr>
            <a:picLocks noChangeAspect="1"/>
          </p:cNvPicPr>
          <p:nvPr/>
        </p:nvPicPr>
        <p:blipFill>
          <a:blip r:embed="rId2"/>
          <a:stretch>
            <a:fillRect/>
          </a:stretch>
        </p:blipFill>
        <p:spPr>
          <a:xfrm>
            <a:off x="484448" y="416326"/>
            <a:ext cx="3062500" cy="2454195"/>
          </a:xfrm>
          <a:prstGeom prst="rect">
            <a:avLst/>
          </a:prstGeom>
        </p:spPr>
      </p:pic>
      <p:pic>
        <p:nvPicPr>
          <p:cNvPr id="5" name="Afbeelding 4">
            <a:extLst>
              <a:ext uri="{FF2B5EF4-FFF2-40B4-BE49-F238E27FC236}">
                <a16:creationId xmlns:a16="http://schemas.microsoft.com/office/drawing/2014/main" id="{48068975-C473-6932-6969-7B18F051DCDB}"/>
              </a:ext>
            </a:extLst>
          </p:cNvPr>
          <p:cNvPicPr>
            <a:picLocks noChangeAspect="1"/>
          </p:cNvPicPr>
          <p:nvPr/>
        </p:nvPicPr>
        <p:blipFill>
          <a:blip r:embed="rId3"/>
          <a:stretch>
            <a:fillRect/>
          </a:stretch>
        </p:blipFill>
        <p:spPr>
          <a:xfrm>
            <a:off x="5207039" y="416326"/>
            <a:ext cx="3278965" cy="2454195"/>
          </a:xfrm>
          <a:prstGeom prst="rect">
            <a:avLst/>
          </a:prstGeom>
        </p:spPr>
      </p:pic>
      <p:pic>
        <p:nvPicPr>
          <p:cNvPr id="9" name="Afbeelding 8">
            <a:extLst>
              <a:ext uri="{FF2B5EF4-FFF2-40B4-BE49-F238E27FC236}">
                <a16:creationId xmlns:a16="http://schemas.microsoft.com/office/drawing/2014/main" id="{F2468DC6-5B8D-44D3-34A0-40A59FEFDC24}"/>
              </a:ext>
            </a:extLst>
          </p:cNvPr>
          <p:cNvPicPr>
            <a:picLocks noChangeAspect="1"/>
          </p:cNvPicPr>
          <p:nvPr/>
        </p:nvPicPr>
        <p:blipFill>
          <a:blip r:embed="rId4"/>
          <a:stretch>
            <a:fillRect/>
          </a:stretch>
        </p:blipFill>
        <p:spPr>
          <a:xfrm>
            <a:off x="2908139" y="3317834"/>
            <a:ext cx="2805173" cy="2805173"/>
          </a:xfrm>
          <a:prstGeom prst="rect">
            <a:avLst/>
          </a:prstGeom>
        </p:spPr>
      </p:pic>
    </p:spTree>
    <p:extLst>
      <p:ext uri="{BB962C8B-B14F-4D97-AF65-F5344CB8AC3E}">
        <p14:creationId xmlns:p14="http://schemas.microsoft.com/office/powerpoint/2010/main" val="408681464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7311" y="812038"/>
            <a:ext cx="5211445" cy="513715"/>
          </a:xfrm>
          <a:prstGeom prst="rect">
            <a:avLst/>
          </a:prstGeom>
        </p:spPr>
        <p:txBody>
          <a:bodyPr vert="horz" wrap="square" lIns="0" tIns="13335" rIns="0" bIns="0" rtlCol="0">
            <a:spAutoFit/>
          </a:bodyPr>
          <a:lstStyle/>
          <a:p>
            <a:pPr marL="12700">
              <a:lnSpc>
                <a:spcPct val="100000"/>
              </a:lnSpc>
              <a:spcBef>
                <a:spcPts val="105"/>
              </a:spcBef>
            </a:pPr>
            <a:r>
              <a:rPr sz="3200" dirty="0">
                <a:latin typeface="+mj-lt"/>
                <a:cs typeface="Calibri" panose="020F0502020204030204" pitchFamily="34" charset="0"/>
              </a:rPr>
              <a:t>3</a:t>
            </a:r>
            <a:r>
              <a:rPr sz="3200" spc="-10" dirty="0">
                <a:latin typeface="+mj-lt"/>
                <a:cs typeface="Calibri" panose="020F0502020204030204" pitchFamily="34" charset="0"/>
              </a:rPr>
              <a:t> </a:t>
            </a:r>
            <a:r>
              <a:rPr sz="3200" spc="-5" dirty="0">
                <a:latin typeface="+mj-lt"/>
                <a:cs typeface="Calibri" panose="020F0502020204030204" pitchFamily="34" charset="0"/>
              </a:rPr>
              <a:t>F</a:t>
            </a:r>
            <a:r>
              <a:rPr lang="fr-BE" sz="3200" spc="-5" dirty="0">
                <a:latin typeface="+mj-lt"/>
                <a:cs typeface="Calibri" panose="020F0502020204030204" pitchFamily="34" charset="0"/>
              </a:rPr>
              <a:t>INALITEITEN</a:t>
            </a:r>
            <a:endParaRPr sz="3200" dirty="0">
              <a:latin typeface="+mj-lt"/>
              <a:cs typeface="Calibri" panose="020F0502020204030204" pitchFamily="34" charset="0"/>
            </a:endParaRPr>
          </a:p>
        </p:txBody>
      </p:sp>
      <p:sp>
        <p:nvSpPr>
          <p:cNvPr id="3" name="object 3"/>
          <p:cNvSpPr txBox="1"/>
          <p:nvPr/>
        </p:nvSpPr>
        <p:spPr>
          <a:xfrm>
            <a:off x="1607310" y="1836299"/>
            <a:ext cx="7536690" cy="4417235"/>
          </a:xfrm>
          <a:prstGeom prst="rect">
            <a:avLst/>
          </a:prstGeom>
        </p:spPr>
        <p:txBody>
          <a:bodyPr vert="horz" wrap="square" lIns="0" tIns="13335" rIns="0" bIns="0" rtlCol="0">
            <a:spAutoFit/>
          </a:bodyPr>
          <a:lstStyle/>
          <a:p>
            <a:pPr marL="355600" indent="-297815">
              <a:lnSpc>
                <a:spcPts val="2005"/>
              </a:lnSpc>
              <a:spcAft>
                <a:spcPts val="600"/>
              </a:spcAft>
              <a:buFont typeface="Calibri"/>
              <a:buChar char="▪"/>
              <a:tabLst>
                <a:tab pos="354965" algn="l"/>
                <a:tab pos="355600" algn="l"/>
              </a:tabLst>
            </a:pPr>
            <a:r>
              <a:rPr lang="nl-NL" b="1" spc="-5" dirty="0">
                <a:solidFill>
                  <a:srgbClr val="E31609"/>
                </a:solidFill>
                <a:cs typeface="Arial"/>
              </a:rPr>
              <a:t>ARBEIDSMARKT -</a:t>
            </a:r>
            <a:r>
              <a:rPr lang="nl-NL" b="1" spc="-30" dirty="0">
                <a:solidFill>
                  <a:srgbClr val="E31609"/>
                </a:solidFill>
                <a:cs typeface="Arial"/>
              </a:rPr>
              <a:t> </a:t>
            </a:r>
            <a:r>
              <a:rPr lang="nl-NL" b="1" dirty="0">
                <a:solidFill>
                  <a:srgbClr val="E31609"/>
                </a:solidFill>
                <a:cs typeface="Arial"/>
              </a:rPr>
              <a:t>A </a:t>
            </a:r>
            <a:r>
              <a:rPr lang="nl-NL" b="1" dirty="0">
                <a:solidFill>
                  <a:srgbClr val="E31609"/>
                </a:solidFill>
                <a:cs typeface="Arial"/>
                <a:sym typeface="Wingdings" panose="05000000000000000000" pitchFamily="2" charset="2"/>
              </a:rPr>
              <a:t> arbeidsmarkt</a:t>
            </a:r>
          </a:p>
          <a:p>
            <a:pPr marL="812800" lvl="1" indent="-297815">
              <a:lnSpc>
                <a:spcPts val="2005"/>
              </a:lnSpc>
              <a:spcAft>
                <a:spcPts val="600"/>
              </a:spcAft>
              <a:buFont typeface="Calibri"/>
              <a:buChar char="▪"/>
              <a:tabLst>
                <a:tab pos="354965" algn="l"/>
                <a:tab pos="355600" algn="l"/>
              </a:tabLst>
            </a:pPr>
            <a:r>
              <a:rPr lang="nl-NL" spc="-10" dirty="0">
                <a:cs typeface="Arial"/>
                <a:sym typeface="Wingdings" panose="05000000000000000000" pitchFamily="2" charset="2"/>
              </a:rPr>
              <a:t>arbeidscompetenties</a:t>
            </a:r>
          </a:p>
          <a:p>
            <a:pPr marL="812800" lvl="1" indent="-297815">
              <a:lnSpc>
                <a:spcPts val="2005"/>
              </a:lnSpc>
              <a:spcAft>
                <a:spcPts val="600"/>
              </a:spcAft>
              <a:buFont typeface="Calibri"/>
              <a:buChar char="▪"/>
              <a:tabLst>
                <a:tab pos="354965" algn="l"/>
                <a:tab pos="355600" algn="l"/>
              </a:tabLst>
            </a:pPr>
            <a:r>
              <a:rPr lang="nl-NL" spc="-10" dirty="0">
                <a:latin typeface="Arial MT"/>
                <a:cs typeface="Arial MT"/>
              </a:rPr>
              <a:t>voorbereiden</a:t>
            </a:r>
            <a:r>
              <a:rPr lang="nl-NL" spc="30" dirty="0">
                <a:latin typeface="Arial MT"/>
                <a:cs typeface="Arial MT"/>
              </a:rPr>
              <a:t> </a:t>
            </a:r>
            <a:r>
              <a:rPr lang="nl-NL" spc="-5" dirty="0">
                <a:latin typeface="Arial MT"/>
                <a:cs typeface="Arial MT"/>
              </a:rPr>
              <a:t>op</a:t>
            </a:r>
            <a:r>
              <a:rPr lang="nl-NL" spc="10" dirty="0">
                <a:latin typeface="Arial MT"/>
                <a:cs typeface="Arial MT"/>
              </a:rPr>
              <a:t> </a:t>
            </a:r>
            <a:r>
              <a:rPr lang="nl-NL" spc="-10" dirty="0">
                <a:latin typeface="Arial MT"/>
                <a:cs typeface="Arial MT"/>
              </a:rPr>
              <a:t>arbeidsmarkt</a:t>
            </a:r>
          </a:p>
          <a:p>
            <a:pPr marL="812800" lvl="1" indent="-297815">
              <a:lnSpc>
                <a:spcPts val="2005"/>
              </a:lnSpc>
              <a:spcAft>
                <a:spcPts val="600"/>
              </a:spcAft>
              <a:buFont typeface="Calibri"/>
              <a:buChar char="▪"/>
              <a:tabLst>
                <a:tab pos="354965" algn="l"/>
                <a:tab pos="355600" algn="l"/>
              </a:tabLst>
            </a:pPr>
            <a:r>
              <a:rPr lang="nl-NL" spc="-10" dirty="0">
                <a:latin typeface="Arial MT"/>
                <a:cs typeface="Arial MT"/>
              </a:rPr>
              <a:t>Graduaatsopleiding</a:t>
            </a:r>
            <a:endParaRPr lang="nl-NL" dirty="0">
              <a:latin typeface="Arial MT"/>
              <a:cs typeface="Arial MT"/>
            </a:endParaRPr>
          </a:p>
          <a:p>
            <a:pPr>
              <a:lnSpc>
                <a:spcPct val="100000"/>
              </a:lnSpc>
              <a:spcBef>
                <a:spcPts val="15"/>
              </a:spcBef>
              <a:spcAft>
                <a:spcPts val="600"/>
              </a:spcAft>
            </a:pPr>
            <a:endParaRPr sz="1200" dirty="0">
              <a:latin typeface="Arial MT"/>
              <a:cs typeface="Arial MT"/>
            </a:endParaRPr>
          </a:p>
          <a:p>
            <a:pPr marL="355600" indent="-297815">
              <a:lnSpc>
                <a:spcPts val="2005"/>
              </a:lnSpc>
              <a:spcAft>
                <a:spcPts val="600"/>
              </a:spcAft>
              <a:buFont typeface="Calibri"/>
              <a:buChar char="▪"/>
              <a:tabLst>
                <a:tab pos="354965" algn="l"/>
                <a:tab pos="355600" algn="l"/>
              </a:tabLst>
            </a:pPr>
            <a:r>
              <a:rPr b="1" spc="5" dirty="0">
                <a:solidFill>
                  <a:srgbClr val="E31609"/>
                </a:solidFill>
                <a:latin typeface="Arial"/>
                <a:cs typeface="Arial"/>
              </a:rPr>
              <a:t>DUBBELE</a:t>
            </a:r>
            <a:r>
              <a:rPr b="1" spc="-30" dirty="0">
                <a:solidFill>
                  <a:srgbClr val="E31609"/>
                </a:solidFill>
                <a:latin typeface="Arial"/>
                <a:cs typeface="Arial"/>
              </a:rPr>
              <a:t> </a:t>
            </a:r>
            <a:r>
              <a:rPr b="1" spc="-5" dirty="0">
                <a:solidFill>
                  <a:srgbClr val="E31609"/>
                </a:solidFill>
                <a:latin typeface="Arial"/>
                <a:cs typeface="Arial"/>
              </a:rPr>
              <a:t>FINALITEIT</a:t>
            </a:r>
            <a:r>
              <a:rPr lang="fr-BE" b="1" spc="-5" dirty="0">
                <a:solidFill>
                  <a:srgbClr val="E31609"/>
                </a:solidFill>
                <a:latin typeface="Arial"/>
                <a:cs typeface="Arial"/>
              </a:rPr>
              <a:t> - </a:t>
            </a:r>
            <a:r>
              <a:rPr b="1" dirty="0">
                <a:solidFill>
                  <a:srgbClr val="E31609"/>
                </a:solidFill>
                <a:latin typeface="Arial"/>
                <a:cs typeface="Arial"/>
              </a:rPr>
              <a:t>D/A</a:t>
            </a:r>
            <a:r>
              <a:rPr lang="fr-BE" b="1" dirty="0">
                <a:solidFill>
                  <a:srgbClr val="E31609"/>
                </a:solidFill>
                <a:latin typeface="Arial"/>
                <a:cs typeface="Arial"/>
              </a:rPr>
              <a:t> </a:t>
            </a:r>
            <a:r>
              <a:rPr lang="fr-BE" b="1" dirty="0">
                <a:solidFill>
                  <a:srgbClr val="E31609"/>
                </a:solidFill>
                <a:latin typeface="Arial"/>
                <a:cs typeface="Arial"/>
                <a:sym typeface="Wingdings" panose="05000000000000000000" pitchFamily="2" charset="2"/>
              </a:rPr>
              <a:t> </a:t>
            </a:r>
            <a:r>
              <a:rPr lang="fr-BE" b="1" dirty="0" err="1">
                <a:solidFill>
                  <a:srgbClr val="E31609"/>
                </a:solidFill>
                <a:latin typeface="Arial"/>
                <a:cs typeface="Arial"/>
                <a:sym typeface="Wingdings" panose="05000000000000000000" pitchFamily="2" charset="2"/>
              </a:rPr>
              <a:t>hoger</a:t>
            </a:r>
            <a:r>
              <a:rPr lang="fr-BE" b="1" dirty="0">
                <a:solidFill>
                  <a:srgbClr val="E31609"/>
                </a:solidFill>
                <a:latin typeface="Arial"/>
                <a:cs typeface="Arial"/>
                <a:sym typeface="Wingdings" panose="05000000000000000000" pitchFamily="2" charset="2"/>
              </a:rPr>
              <a:t> </a:t>
            </a:r>
            <a:r>
              <a:rPr lang="fr-BE" b="1" dirty="0" err="1">
                <a:solidFill>
                  <a:srgbClr val="E31609"/>
                </a:solidFill>
                <a:latin typeface="Arial"/>
                <a:cs typeface="Arial"/>
                <a:sym typeface="Wingdings" panose="05000000000000000000" pitchFamily="2" charset="2"/>
              </a:rPr>
              <a:t>onderwijs</a:t>
            </a:r>
            <a:r>
              <a:rPr lang="fr-BE" b="1" dirty="0">
                <a:solidFill>
                  <a:srgbClr val="E31609"/>
                </a:solidFill>
                <a:latin typeface="Arial"/>
                <a:cs typeface="Arial"/>
                <a:sym typeface="Wingdings" panose="05000000000000000000" pitchFamily="2" charset="2"/>
              </a:rPr>
              <a:t> of </a:t>
            </a:r>
            <a:r>
              <a:rPr lang="fr-BE" b="1" dirty="0" err="1">
                <a:solidFill>
                  <a:srgbClr val="E31609"/>
                </a:solidFill>
                <a:latin typeface="Arial"/>
                <a:cs typeface="Arial"/>
                <a:sym typeface="Wingdings" panose="05000000000000000000" pitchFamily="2" charset="2"/>
              </a:rPr>
              <a:t>arbeidsmarkt</a:t>
            </a:r>
            <a:endParaRPr lang="fr-BE" b="1" dirty="0">
              <a:solidFill>
                <a:srgbClr val="E31609"/>
              </a:solidFill>
              <a:latin typeface="Arial"/>
              <a:cs typeface="Arial"/>
              <a:sym typeface="Wingdings" panose="05000000000000000000" pitchFamily="2" charset="2"/>
            </a:endParaRPr>
          </a:p>
          <a:p>
            <a:pPr marL="812800" lvl="1" indent="-297815">
              <a:lnSpc>
                <a:spcPts val="2005"/>
              </a:lnSpc>
              <a:spcAft>
                <a:spcPts val="600"/>
              </a:spcAft>
              <a:buFont typeface="Calibri"/>
              <a:buChar char="▪"/>
              <a:tabLst>
                <a:tab pos="354965" algn="l"/>
                <a:tab pos="355600" algn="l"/>
              </a:tabLst>
            </a:pPr>
            <a:r>
              <a:rPr lang="fr-BE" spc="-5" dirty="0" err="1">
                <a:latin typeface="Arial"/>
                <a:cs typeface="Arial"/>
                <a:sym typeface="Wingdings" panose="05000000000000000000" pitchFamily="2" charset="2"/>
              </a:rPr>
              <a:t>toegepaste</a:t>
            </a:r>
            <a:r>
              <a:rPr lang="fr-BE" spc="-5" dirty="0">
                <a:latin typeface="Arial"/>
                <a:cs typeface="Arial"/>
                <a:sym typeface="Wingdings" panose="05000000000000000000" pitchFamily="2" charset="2"/>
              </a:rPr>
              <a:t> </a:t>
            </a:r>
            <a:r>
              <a:rPr spc="-5" dirty="0" err="1">
                <a:latin typeface="Arial MT"/>
                <a:cs typeface="Arial MT"/>
              </a:rPr>
              <a:t>studierichtingen</a:t>
            </a:r>
            <a:r>
              <a:rPr spc="65" dirty="0">
                <a:latin typeface="Arial MT"/>
                <a:cs typeface="Arial MT"/>
              </a:rPr>
              <a:t> </a:t>
            </a:r>
            <a:r>
              <a:rPr lang="fr-BE" spc="65" dirty="0">
                <a:latin typeface="Arial MT"/>
                <a:cs typeface="Arial MT"/>
              </a:rPr>
              <a:t>met </a:t>
            </a:r>
            <a:r>
              <a:rPr lang="fr-BE" spc="65" dirty="0" err="1">
                <a:latin typeface="Arial MT"/>
                <a:cs typeface="Arial MT"/>
              </a:rPr>
              <a:t>arbeidscompetenties</a:t>
            </a:r>
            <a:endParaRPr lang="fr-BE" spc="65" dirty="0">
              <a:latin typeface="Arial MT"/>
              <a:cs typeface="Arial MT"/>
            </a:endParaRPr>
          </a:p>
          <a:p>
            <a:pPr marL="812800" lvl="1" indent="-297815">
              <a:lnSpc>
                <a:spcPts val="2005"/>
              </a:lnSpc>
              <a:spcAft>
                <a:spcPts val="600"/>
              </a:spcAft>
              <a:buFont typeface="Calibri"/>
              <a:buChar char="▪"/>
              <a:tabLst>
                <a:tab pos="354965" algn="l"/>
                <a:tab pos="355600" algn="l"/>
              </a:tabLst>
            </a:pPr>
            <a:r>
              <a:rPr spc="-5" dirty="0" err="1">
                <a:latin typeface="Arial MT"/>
                <a:cs typeface="Arial MT"/>
              </a:rPr>
              <a:t>doorstromen</a:t>
            </a:r>
            <a:r>
              <a:rPr spc="45" dirty="0">
                <a:latin typeface="Arial MT"/>
                <a:cs typeface="Arial MT"/>
              </a:rPr>
              <a:t> </a:t>
            </a:r>
            <a:r>
              <a:rPr spc="-5" dirty="0">
                <a:latin typeface="Arial MT"/>
                <a:cs typeface="Arial MT"/>
              </a:rPr>
              <a:t>naar</a:t>
            </a:r>
            <a:r>
              <a:rPr spc="20" dirty="0">
                <a:latin typeface="Arial MT"/>
                <a:cs typeface="Arial MT"/>
              </a:rPr>
              <a:t> </a:t>
            </a:r>
            <a:r>
              <a:rPr spc="-5" dirty="0" err="1">
                <a:latin typeface="Arial MT"/>
                <a:cs typeface="Arial MT"/>
              </a:rPr>
              <a:t>professionele</a:t>
            </a:r>
            <a:r>
              <a:rPr spc="45" dirty="0">
                <a:latin typeface="Arial MT"/>
                <a:cs typeface="Arial MT"/>
              </a:rPr>
              <a:t> </a:t>
            </a:r>
            <a:r>
              <a:rPr spc="-5" dirty="0" err="1">
                <a:latin typeface="Arial MT"/>
                <a:cs typeface="Arial MT"/>
              </a:rPr>
              <a:t>bacheloropleiding</a:t>
            </a:r>
            <a:r>
              <a:rPr lang="fr-BE" spc="-5" dirty="0">
                <a:latin typeface="Arial MT"/>
                <a:cs typeface="Arial MT"/>
              </a:rPr>
              <a:t>, </a:t>
            </a:r>
            <a:r>
              <a:rPr spc="5" dirty="0">
                <a:latin typeface="Arial MT"/>
                <a:cs typeface="Arial MT"/>
              </a:rPr>
              <a:t> </a:t>
            </a:r>
            <a:r>
              <a:rPr spc="-5" dirty="0" err="1">
                <a:latin typeface="Arial MT"/>
                <a:cs typeface="Arial MT"/>
              </a:rPr>
              <a:t>graduaatsopleiding</a:t>
            </a:r>
            <a:r>
              <a:rPr spc="35" dirty="0">
                <a:latin typeface="Arial MT"/>
                <a:cs typeface="Arial MT"/>
              </a:rPr>
              <a:t> </a:t>
            </a:r>
            <a:r>
              <a:rPr spc="-5" dirty="0">
                <a:latin typeface="Arial MT"/>
                <a:cs typeface="Arial MT"/>
              </a:rPr>
              <a:t>of</a:t>
            </a:r>
            <a:r>
              <a:rPr spc="10" dirty="0">
                <a:latin typeface="Arial MT"/>
                <a:cs typeface="Arial MT"/>
              </a:rPr>
              <a:t> </a:t>
            </a:r>
            <a:r>
              <a:rPr spc="-5" dirty="0" err="1">
                <a:latin typeface="Arial MT"/>
                <a:cs typeface="Arial MT"/>
              </a:rPr>
              <a:t>naar</a:t>
            </a:r>
            <a:r>
              <a:rPr lang="fr-BE" spc="20" dirty="0">
                <a:latin typeface="Arial MT"/>
                <a:cs typeface="Arial MT"/>
              </a:rPr>
              <a:t> </a:t>
            </a:r>
            <a:r>
              <a:rPr spc="-5" dirty="0" err="1">
                <a:latin typeface="Arial MT"/>
                <a:cs typeface="Arial MT"/>
              </a:rPr>
              <a:t>arbeidsmarkt</a:t>
            </a:r>
            <a:endParaRPr lang="fr-BE" spc="-5" dirty="0">
              <a:latin typeface="Arial MT"/>
              <a:cs typeface="Arial MT"/>
            </a:endParaRPr>
          </a:p>
          <a:p>
            <a:pPr marL="514985" lvl="1">
              <a:lnSpc>
                <a:spcPts val="2005"/>
              </a:lnSpc>
              <a:spcAft>
                <a:spcPts val="600"/>
              </a:spcAft>
              <a:tabLst>
                <a:tab pos="354965" algn="l"/>
                <a:tab pos="355600" algn="l"/>
              </a:tabLst>
            </a:pPr>
            <a:endParaRPr lang="fr-BE" sz="1200" spc="-5" dirty="0">
              <a:latin typeface="Arial MT"/>
              <a:cs typeface="Arial MT"/>
            </a:endParaRPr>
          </a:p>
          <a:p>
            <a:pPr marL="355600" indent="-297815">
              <a:lnSpc>
                <a:spcPts val="2005"/>
              </a:lnSpc>
              <a:spcBef>
                <a:spcPts val="105"/>
              </a:spcBef>
              <a:spcAft>
                <a:spcPts val="600"/>
              </a:spcAft>
              <a:buFont typeface="Calibri"/>
              <a:buChar char="▪"/>
              <a:tabLst>
                <a:tab pos="354965" algn="l"/>
                <a:tab pos="355600" algn="l"/>
              </a:tabLst>
            </a:pPr>
            <a:r>
              <a:rPr lang="nl-NL" b="1" dirty="0">
                <a:solidFill>
                  <a:srgbClr val="E31609"/>
                </a:solidFill>
                <a:cs typeface="Arial"/>
              </a:rPr>
              <a:t>DOMEINGEBONDEN DOORSTROOM -</a:t>
            </a:r>
            <a:r>
              <a:rPr lang="nl-NL" b="1" spc="-65" dirty="0">
                <a:solidFill>
                  <a:srgbClr val="E31609"/>
                </a:solidFill>
                <a:cs typeface="Arial"/>
              </a:rPr>
              <a:t> </a:t>
            </a:r>
            <a:r>
              <a:rPr lang="nl-NL" b="1" dirty="0">
                <a:solidFill>
                  <a:srgbClr val="E31609"/>
                </a:solidFill>
                <a:cs typeface="Arial"/>
              </a:rPr>
              <a:t>D </a:t>
            </a:r>
            <a:r>
              <a:rPr lang="nl-NL" b="1" dirty="0">
                <a:solidFill>
                  <a:srgbClr val="E31609"/>
                </a:solidFill>
                <a:cs typeface="Arial"/>
                <a:sym typeface="Wingdings" panose="05000000000000000000" pitchFamily="2" charset="2"/>
              </a:rPr>
              <a:t> hoger onderwijs</a:t>
            </a:r>
          </a:p>
          <a:p>
            <a:pPr marL="812800" lvl="1" indent="-297815">
              <a:lnSpc>
                <a:spcPts val="2005"/>
              </a:lnSpc>
              <a:spcBef>
                <a:spcPts val="105"/>
              </a:spcBef>
              <a:spcAft>
                <a:spcPts val="600"/>
              </a:spcAft>
              <a:buFont typeface="Calibri"/>
              <a:buChar char="▪"/>
              <a:tabLst>
                <a:tab pos="354965" algn="l"/>
                <a:tab pos="355600" algn="l"/>
              </a:tabLst>
            </a:pPr>
            <a:r>
              <a:rPr lang="nl-NL" spc="-5" dirty="0">
                <a:latin typeface="Arial MT"/>
                <a:cs typeface="Arial MT"/>
              </a:rPr>
              <a:t>theoretische</a:t>
            </a:r>
            <a:r>
              <a:rPr lang="nl-NL" spc="70" dirty="0">
                <a:latin typeface="Arial MT"/>
                <a:cs typeface="Arial MT"/>
              </a:rPr>
              <a:t> </a:t>
            </a:r>
            <a:r>
              <a:rPr lang="nl-NL" spc="-5" dirty="0">
                <a:latin typeface="Arial MT"/>
                <a:cs typeface="Arial MT"/>
              </a:rPr>
              <a:t>studierichtingen</a:t>
            </a:r>
            <a:r>
              <a:rPr lang="nl-NL" spc="65" dirty="0">
                <a:latin typeface="Arial MT"/>
                <a:cs typeface="Arial MT"/>
              </a:rPr>
              <a:t>, nadruk op energietransitie</a:t>
            </a:r>
            <a:endParaRPr lang="nl-NL" spc="-5" dirty="0">
              <a:latin typeface="Arial MT"/>
              <a:cs typeface="Arial MT"/>
            </a:endParaRPr>
          </a:p>
          <a:p>
            <a:pPr marL="812800" lvl="1" indent="-297815">
              <a:lnSpc>
                <a:spcPts val="2005"/>
              </a:lnSpc>
              <a:spcBef>
                <a:spcPts val="105"/>
              </a:spcBef>
              <a:spcAft>
                <a:spcPts val="600"/>
              </a:spcAft>
              <a:buFont typeface="Calibri"/>
              <a:buChar char="▪"/>
              <a:tabLst>
                <a:tab pos="354965" algn="l"/>
                <a:tab pos="355600" algn="l"/>
              </a:tabLst>
            </a:pPr>
            <a:r>
              <a:rPr lang="nl-NL" spc="-5" dirty="0">
                <a:latin typeface="Arial MT"/>
                <a:cs typeface="Arial MT"/>
              </a:rPr>
              <a:t>doorstromen</a:t>
            </a:r>
            <a:r>
              <a:rPr lang="nl-NL" spc="50" dirty="0">
                <a:latin typeface="Arial MT"/>
                <a:cs typeface="Arial MT"/>
              </a:rPr>
              <a:t> </a:t>
            </a:r>
            <a:r>
              <a:rPr lang="nl-NL" spc="-5" dirty="0">
                <a:latin typeface="Arial MT"/>
                <a:cs typeface="Arial MT"/>
              </a:rPr>
              <a:t>naar</a:t>
            </a:r>
            <a:r>
              <a:rPr lang="nl-NL" spc="20" dirty="0">
                <a:latin typeface="Arial MT"/>
                <a:cs typeface="Arial MT"/>
              </a:rPr>
              <a:t> professionele of </a:t>
            </a:r>
            <a:r>
              <a:rPr lang="nl-NL" spc="-5" dirty="0">
                <a:latin typeface="Arial MT"/>
                <a:cs typeface="Arial MT"/>
              </a:rPr>
              <a:t>academische</a:t>
            </a:r>
            <a:r>
              <a:rPr lang="nl-NL" spc="50" dirty="0">
                <a:latin typeface="Arial MT"/>
                <a:cs typeface="Arial MT"/>
              </a:rPr>
              <a:t> </a:t>
            </a:r>
            <a:r>
              <a:rPr lang="nl-NL" spc="-5" dirty="0">
                <a:latin typeface="Arial MT"/>
                <a:cs typeface="Arial MT"/>
              </a:rPr>
              <a:t>bacheloropleiding</a:t>
            </a:r>
            <a:endParaRPr dirty="0">
              <a:latin typeface="Arial MT"/>
              <a:cs typeface="Arial MT"/>
            </a:endParaRPr>
          </a:p>
        </p:txBody>
      </p:sp>
      <p:grpSp>
        <p:nvGrpSpPr>
          <p:cNvPr id="4" name="object 4"/>
          <p:cNvGrpSpPr/>
          <p:nvPr/>
        </p:nvGrpSpPr>
        <p:grpSpPr>
          <a:xfrm>
            <a:off x="144263" y="1829027"/>
            <a:ext cx="1482852" cy="4283025"/>
            <a:chOff x="148327" y="1651932"/>
            <a:chExt cx="1482852" cy="4283025"/>
          </a:xfrm>
        </p:grpSpPr>
        <p:pic>
          <p:nvPicPr>
            <p:cNvPr id="5" name="object 5"/>
            <p:cNvPicPr/>
            <p:nvPr/>
          </p:nvPicPr>
          <p:blipFill>
            <a:blip r:embed="rId2" cstate="print"/>
            <a:stretch>
              <a:fillRect/>
            </a:stretch>
          </p:blipFill>
          <p:spPr>
            <a:xfrm>
              <a:off x="187951" y="4493254"/>
              <a:ext cx="1443228" cy="1441703"/>
            </a:xfrm>
            <a:prstGeom prst="rect">
              <a:avLst/>
            </a:prstGeom>
          </p:spPr>
        </p:pic>
        <p:pic>
          <p:nvPicPr>
            <p:cNvPr id="6" name="object 6"/>
            <p:cNvPicPr/>
            <p:nvPr/>
          </p:nvPicPr>
          <p:blipFill>
            <a:blip r:embed="rId3" cstate="print"/>
            <a:stretch>
              <a:fillRect/>
            </a:stretch>
          </p:blipFill>
          <p:spPr>
            <a:xfrm>
              <a:off x="313685" y="3134784"/>
              <a:ext cx="1132332" cy="1132332"/>
            </a:xfrm>
            <a:prstGeom prst="rect">
              <a:avLst/>
            </a:prstGeom>
          </p:spPr>
        </p:pic>
        <p:pic>
          <p:nvPicPr>
            <p:cNvPr id="7" name="object 7"/>
            <p:cNvPicPr/>
            <p:nvPr/>
          </p:nvPicPr>
          <p:blipFill>
            <a:blip r:embed="rId4" cstate="print"/>
            <a:stretch>
              <a:fillRect/>
            </a:stretch>
          </p:blipFill>
          <p:spPr>
            <a:xfrm>
              <a:off x="148327" y="1651932"/>
              <a:ext cx="1482852" cy="148285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8E187D-3749-1681-C11A-061E907B27FC}"/>
              </a:ext>
            </a:extLst>
          </p:cNvPr>
          <p:cNvSpPr>
            <a:spLocks noGrp="1"/>
          </p:cNvSpPr>
          <p:nvPr>
            <p:ph type="title"/>
          </p:nvPr>
        </p:nvSpPr>
        <p:spPr/>
        <p:txBody>
          <a:bodyPr/>
          <a:lstStyle/>
          <a:p>
            <a:r>
              <a:rPr lang="nl-NL" dirty="0"/>
              <a:t>Wat kan je verwachten</a:t>
            </a:r>
            <a:endParaRPr lang="nl-BE" dirty="0"/>
          </a:p>
        </p:txBody>
      </p:sp>
      <p:sp>
        <p:nvSpPr>
          <p:cNvPr id="3" name="Tijdelijke aanduiding voor inhoud 2">
            <a:extLst>
              <a:ext uri="{FF2B5EF4-FFF2-40B4-BE49-F238E27FC236}">
                <a16:creationId xmlns:a16="http://schemas.microsoft.com/office/drawing/2014/main" id="{9B63D633-0CCC-1736-AB38-1CB0C1D627D8}"/>
              </a:ext>
            </a:extLst>
          </p:cNvPr>
          <p:cNvSpPr>
            <a:spLocks noGrp="1"/>
          </p:cNvSpPr>
          <p:nvPr>
            <p:ph idx="1"/>
          </p:nvPr>
        </p:nvSpPr>
        <p:spPr>
          <a:xfrm>
            <a:off x="1619672" y="2038119"/>
            <a:ext cx="6951451" cy="4087378"/>
          </a:xfrm>
        </p:spPr>
        <p:txBody>
          <a:bodyPr>
            <a:normAutofit fontScale="92500"/>
          </a:bodyPr>
          <a:lstStyle/>
          <a:p>
            <a:pPr marL="0" indent="0">
              <a:buNone/>
            </a:pPr>
            <a:r>
              <a:rPr lang="nl-NL" dirty="0">
                <a:solidFill>
                  <a:srgbClr val="FF0000"/>
                </a:solidFill>
              </a:rPr>
              <a:t>Gehele teeltproces tot verkoop:</a:t>
            </a:r>
          </a:p>
          <a:p>
            <a:r>
              <a:rPr lang="nl-NL" dirty="0">
                <a:solidFill>
                  <a:srgbClr val="FF0000"/>
                </a:solidFill>
              </a:rPr>
              <a:t>Kamerplanten</a:t>
            </a:r>
          </a:p>
          <a:p>
            <a:r>
              <a:rPr lang="nl-NL" dirty="0">
                <a:solidFill>
                  <a:srgbClr val="FF0000"/>
                </a:solidFill>
              </a:rPr>
              <a:t>Siergewassen</a:t>
            </a:r>
          </a:p>
          <a:p>
            <a:r>
              <a:rPr lang="nl-NL" dirty="0">
                <a:solidFill>
                  <a:srgbClr val="FF0000"/>
                </a:solidFill>
              </a:rPr>
              <a:t>Bomen</a:t>
            </a:r>
          </a:p>
          <a:p>
            <a:r>
              <a:rPr lang="nl-NL" dirty="0">
                <a:solidFill>
                  <a:srgbClr val="FF0000"/>
                </a:solidFill>
              </a:rPr>
              <a:t>Eénjarige </a:t>
            </a:r>
          </a:p>
          <a:p>
            <a:r>
              <a:rPr lang="nl-NL" dirty="0">
                <a:solidFill>
                  <a:srgbClr val="FF0000"/>
                </a:solidFill>
              </a:rPr>
              <a:t>Fruitgewassen (Appel, druif,..)</a:t>
            </a:r>
          </a:p>
          <a:p>
            <a:r>
              <a:rPr lang="nl-NL" dirty="0">
                <a:solidFill>
                  <a:srgbClr val="FF0000"/>
                </a:solidFill>
              </a:rPr>
              <a:t>Grove groententeelt (aardappelen, kolen,..)</a:t>
            </a:r>
          </a:p>
          <a:p>
            <a:r>
              <a:rPr lang="nl-NL" dirty="0">
                <a:solidFill>
                  <a:srgbClr val="FF0000"/>
                </a:solidFill>
              </a:rPr>
              <a:t>Verwarmde groententeelt (tomaten, paprika,..)</a:t>
            </a:r>
          </a:p>
          <a:p>
            <a:r>
              <a:rPr lang="nl-NL" dirty="0">
                <a:solidFill>
                  <a:srgbClr val="FF0000"/>
                </a:solidFill>
              </a:rPr>
              <a:t>Wijnbouw </a:t>
            </a:r>
          </a:p>
          <a:p>
            <a:r>
              <a:rPr lang="nl-NL" dirty="0">
                <a:solidFill>
                  <a:srgbClr val="FF0000"/>
                </a:solidFill>
              </a:rPr>
              <a:t>………</a:t>
            </a:r>
          </a:p>
          <a:p>
            <a:endParaRPr lang="nl-NL" dirty="0"/>
          </a:p>
        </p:txBody>
      </p:sp>
    </p:spTree>
    <p:extLst>
      <p:ext uri="{BB962C8B-B14F-4D97-AF65-F5344CB8AC3E}">
        <p14:creationId xmlns:p14="http://schemas.microsoft.com/office/powerpoint/2010/main" val="23582234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45BB9-AE6E-50FE-D0C5-452F53CCEA3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AFBBC39-FD38-F673-D632-EFFF458920F4}"/>
              </a:ext>
            </a:extLst>
          </p:cNvPr>
          <p:cNvSpPr>
            <a:spLocks noGrp="1"/>
          </p:cNvSpPr>
          <p:nvPr>
            <p:ph type="title"/>
          </p:nvPr>
        </p:nvSpPr>
        <p:spPr/>
        <p:txBody>
          <a:bodyPr>
            <a:noAutofit/>
          </a:bodyPr>
          <a:lstStyle/>
          <a:p>
            <a:r>
              <a:rPr lang="nl-BE" sz="3200" dirty="0"/>
              <a:t>Leer- en werkervaring</a:t>
            </a:r>
          </a:p>
        </p:txBody>
      </p:sp>
    </p:spTree>
    <p:extLst>
      <p:ext uri="{BB962C8B-B14F-4D97-AF65-F5344CB8AC3E}">
        <p14:creationId xmlns:p14="http://schemas.microsoft.com/office/powerpoint/2010/main" val="14515571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34A297-88B4-CC67-96C0-0AB837F34538}"/>
              </a:ext>
            </a:extLst>
          </p:cNvPr>
          <p:cNvSpPr>
            <a:spLocks noGrp="1"/>
          </p:cNvSpPr>
          <p:nvPr>
            <p:ph type="title"/>
          </p:nvPr>
        </p:nvSpPr>
        <p:spPr/>
        <p:txBody>
          <a:bodyPr/>
          <a:lstStyle/>
          <a:p>
            <a:r>
              <a:rPr lang="nl-BE" dirty="0"/>
              <a:t>Leer- en werkervaring</a:t>
            </a:r>
          </a:p>
        </p:txBody>
      </p:sp>
      <p:sp>
        <p:nvSpPr>
          <p:cNvPr id="3" name="Tijdelijke aanduiding voor inhoud 2">
            <a:extLst>
              <a:ext uri="{FF2B5EF4-FFF2-40B4-BE49-F238E27FC236}">
                <a16:creationId xmlns:a16="http://schemas.microsoft.com/office/drawing/2014/main" id="{1A8039C4-4032-22A6-3D9E-E36365182C9D}"/>
              </a:ext>
            </a:extLst>
          </p:cNvPr>
          <p:cNvSpPr>
            <a:spLocks noGrp="1"/>
          </p:cNvSpPr>
          <p:nvPr>
            <p:ph idx="1"/>
          </p:nvPr>
        </p:nvSpPr>
        <p:spPr>
          <a:xfrm>
            <a:off x="594360" y="2038119"/>
            <a:ext cx="7976763" cy="3767145"/>
          </a:xfrm>
        </p:spPr>
        <p:txBody>
          <a:bodyPr/>
          <a:lstStyle/>
          <a:p>
            <a:pPr marL="0" indent="0">
              <a:buNone/>
            </a:pPr>
            <a:endParaRPr lang="nl-NL" dirty="0"/>
          </a:p>
          <a:p>
            <a:r>
              <a:rPr lang="nl-NL" dirty="0">
                <a:solidFill>
                  <a:srgbClr val="FF0000"/>
                </a:solidFill>
              </a:rPr>
              <a:t>In het 5de middelbaar twee stageweken en een projectweek</a:t>
            </a:r>
          </a:p>
          <a:p>
            <a:r>
              <a:rPr lang="nl-NL" dirty="0">
                <a:solidFill>
                  <a:srgbClr val="FF0000"/>
                </a:solidFill>
              </a:rPr>
              <a:t>In het 6de middelbaar heb je twee stageweken</a:t>
            </a:r>
            <a:endParaRPr lang="nl-BE" dirty="0">
              <a:solidFill>
                <a:srgbClr val="FF0000"/>
              </a:solidFill>
            </a:endParaRPr>
          </a:p>
          <a:p>
            <a:endParaRPr lang="nl-BE" dirty="0"/>
          </a:p>
        </p:txBody>
      </p:sp>
    </p:spTree>
    <p:extLst>
      <p:ext uri="{BB962C8B-B14F-4D97-AF65-F5344CB8AC3E}">
        <p14:creationId xmlns:p14="http://schemas.microsoft.com/office/powerpoint/2010/main" val="54829497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74398-B30A-1ECD-9BE2-55802128EAA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DF70D1-C4A1-F349-3EC4-4248FE2BD777}"/>
              </a:ext>
            </a:extLst>
          </p:cNvPr>
          <p:cNvSpPr>
            <a:spLocks noGrp="1"/>
          </p:cNvSpPr>
          <p:nvPr>
            <p:ph type="title"/>
          </p:nvPr>
        </p:nvSpPr>
        <p:spPr/>
        <p:txBody>
          <a:bodyPr>
            <a:noAutofit/>
          </a:bodyPr>
          <a:lstStyle/>
          <a:p>
            <a:r>
              <a:rPr lang="nl-BE" sz="3200" dirty="0"/>
              <a:t>Vervolgstudies en carrièremogelijkheden</a:t>
            </a:r>
          </a:p>
        </p:txBody>
      </p:sp>
    </p:spTree>
    <p:extLst>
      <p:ext uri="{BB962C8B-B14F-4D97-AF65-F5344CB8AC3E}">
        <p14:creationId xmlns:p14="http://schemas.microsoft.com/office/powerpoint/2010/main" val="36966094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BF25B8-30FD-BBB3-E8F5-C3C424B7FE58}"/>
              </a:ext>
            </a:extLst>
          </p:cNvPr>
          <p:cNvSpPr>
            <a:spLocks noGrp="1"/>
          </p:cNvSpPr>
          <p:nvPr>
            <p:ph type="title"/>
          </p:nvPr>
        </p:nvSpPr>
        <p:spPr/>
        <p:txBody>
          <a:bodyPr>
            <a:normAutofit fontScale="90000"/>
          </a:bodyPr>
          <a:lstStyle/>
          <a:p>
            <a:r>
              <a:rPr lang="nl-BE" dirty="0"/>
              <a:t>Vervolgstudies en carrièremogelijkheden</a:t>
            </a:r>
          </a:p>
        </p:txBody>
      </p:sp>
      <p:sp>
        <p:nvSpPr>
          <p:cNvPr id="3" name="Tijdelijke aanduiding voor inhoud 2">
            <a:extLst>
              <a:ext uri="{FF2B5EF4-FFF2-40B4-BE49-F238E27FC236}">
                <a16:creationId xmlns:a16="http://schemas.microsoft.com/office/drawing/2014/main" id="{4A7603DD-C465-7C2F-022B-E8365C830027}"/>
              </a:ext>
            </a:extLst>
          </p:cNvPr>
          <p:cNvSpPr>
            <a:spLocks noGrp="1"/>
          </p:cNvSpPr>
          <p:nvPr>
            <p:ph idx="1"/>
          </p:nvPr>
        </p:nvSpPr>
        <p:spPr/>
        <p:txBody>
          <a:bodyPr>
            <a:normAutofit fontScale="85000" lnSpcReduction="10000"/>
          </a:bodyPr>
          <a:lstStyle/>
          <a:p>
            <a:r>
              <a:rPr lang="nl-NL" dirty="0">
                <a:solidFill>
                  <a:srgbClr val="FF0000"/>
                </a:solidFill>
              </a:rPr>
              <a:t>Verder studeren - vervolgopleiding - tewerkstelling</a:t>
            </a:r>
          </a:p>
          <a:p>
            <a:pPr marL="0" indent="0">
              <a:buNone/>
            </a:pPr>
            <a:r>
              <a:rPr lang="nl-NL" b="0" dirty="0">
                <a:solidFill>
                  <a:srgbClr val="FF0000"/>
                </a:solidFill>
              </a:rPr>
              <a:t>Dit is een studierichting met een dubbele finaliteit. Dat houdt in dat je verschillende vaardigheden verwerft om een verdere opleiding hoger onderwijs te volgen die aansluit bij je gevolgde opleiding. De bachelor in de agro- en biotechnologie bevat de opleiding tuinbouw.</a:t>
            </a:r>
            <a:br>
              <a:rPr lang="nl-NL" b="0" dirty="0">
                <a:solidFill>
                  <a:srgbClr val="FF0000"/>
                </a:solidFill>
              </a:rPr>
            </a:br>
            <a:br>
              <a:rPr lang="nl-NL" b="0" dirty="0">
                <a:solidFill>
                  <a:srgbClr val="FF0000"/>
                </a:solidFill>
              </a:rPr>
            </a:br>
            <a:r>
              <a:rPr lang="nl-NL" b="0" dirty="0">
                <a:solidFill>
                  <a:srgbClr val="FF0000"/>
                </a:solidFill>
              </a:rPr>
              <a:t>Je kan daarnaast ook kiezen om na het secundair onderwijs direct een job uit te gaan oefenen. Dit kan gaan van werken in overheidsdiensten, proefbedrijven, onderzoekscentra, plantenkwekerijen en toeleveringsbedrijven voor de tuinbouw (verkoop van machines, van meststoffen, van </a:t>
            </a:r>
            <a:r>
              <a:rPr lang="nl-NL" b="0" dirty="0" err="1">
                <a:solidFill>
                  <a:srgbClr val="FF0000"/>
                </a:solidFill>
              </a:rPr>
              <a:t>fytofarmaceutische</a:t>
            </a:r>
            <a:r>
              <a:rPr lang="nl-NL" b="0" dirty="0">
                <a:solidFill>
                  <a:srgbClr val="FF0000"/>
                </a:solidFill>
              </a:rPr>
              <a:t> producten, ...).</a:t>
            </a:r>
          </a:p>
          <a:p>
            <a:endParaRPr lang="nl-BE" dirty="0"/>
          </a:p>
        </p:txBody>
      </p:sp>
    </p:spTree>
    <p:extLst>
      <p:ext uri="{BB962C8B-B14F-4D97-AF65-F5344CB8AC3E}">
        <p14:creationId xmlns:p14="http://schemas.microsoft.com/office/powerpoint/2010/main" val="159472245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116081-61F5-9EDE-FABB-20C54EA0935E}"/>
              </a:ext>
            </a:extLst>
          </p:cNvPr>
          <p:cNvSpPr>
            <a:spLocks noGrp="1"/>
          </p:cNvSpPr>
          <p:nvPr>
            <p:ph type="title"/>
          </p:nvPr>
        </p:nvSpPr>
        <p:spPr/>
        <p:txBody>
          <a:bodyPr>
            <a:normAutofit fontScale="90000"/>
          </a:bodyPr>
          <a:lstStyle/>
          <a:p>
            <a:r>
              <a:rPr lang="nl-BE" dirty="0"/>
              <a:t>Vervolgstudies en carrièremogelijkheden</a:t>
            </a:r>
          </a:p>
        </p:txBody>
      </p:sp>
      <p:pic>
        <p:nvPicPr>
          <p:cNvPr id="4098" name="Picture 2" descr="Campus Geel Thomas More | Geel">
            <a:extLst>
              <a:ext uri="{FF2B5EF4-FFF2-40B4-BE49-F238E27FC236}">
                <a16:creationId xmlns:a16="http://schemas.microsoft.com/office/drawing/2014/main" id="{BDD47F87-BD11-14D5-24E0-7D396AE7FF2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2787" y="2053636"/>
            <a:ext cx="4237703" cy="423770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GENT secundair onderwijs | Ghent">
            <a:extLst>
              <a:ext uri="{FF2B5EF4-FFF2-40B4-BE49-F238E27FC236}">
                <a16:creationId xmlns:a16="http://schemas.microsoft.com/office/drawing/2014/main" id="{1A7E15B3-51D1-7A0D-A423-737F03FCE7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284" y="2053637"/>
            <a:ext cx="3804930" cy="3804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01930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reed en kwalitatief hoogstaand aanbod | Arbor">
            <a:extLst>
              <a:ext uri="{FF2B5EF4-FFF2-40B4-BE49-F238E27FC236}">
                <a16:creationId xmlns:a16="http://schemas.microsoft.com/office/drawing/2014/main" id="{D98ACC05-8755-1DD6-C8E1-879BEA433E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9639" y="4619732"/>
            <a:ext cx="4006956" cy="22038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raktische info Teeltspecialist Expert | Inholland Academy">
            <a:extLst>
              <a:ext uri="{FF2B5EF4-FFF2-40B4-BE49-F238E27FC236}">
                <a16:creationId xmlns:a16="http://schemas.microsoft.com/office/drawing/2014/main" id="{4749E9EB-2B67-DD63-CBC1-BD0C354E49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6596" y="4636954"/>
            <a:ext cx="3357403" cy="223826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otoverslag: Groene Sector Vakbeurs 2024">
            <a:extLst>
              <a:ext uri="{FF2B5EF4-FFF2-40B4-BE49-F238E27FC236}">
                <a16:creationId xmlns:a16="http://schemas.microsoft.com/office/drawing/2014/main" id="{1FB2E184-22BB-CE36-B87A-FB42867D05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9640" y="2038119"/>
            <a:ext cx="4006956" cy="261907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PK Duffel | LinkedIn">
            <a:extLst>
              <a:ext uri="{FF2B5EF4-FFF2-40B4-BE49-F238E27FC236}">
                <a16:creationId xmlns:a16="http://schemas.microsoft.com/office/drawing/2014/main" id="{FB42C74B-C252-223B-96BE-F24290E7019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9637" y="0"/>
            <a:ext cx="7364361" cy="2138696"/>
          </a:xfrm>
          <a:prstGeom prst="rect">
            <a:avLst/>
          </a:prstGeom>
          <a:noFill/>
          <a:extLst>
            <a:ext uri="{909E8E84-426E-40DD-AFC4-6F175D3DCCD1}">
              <a14:hiddenFill xmlns:a14="http://schemas.microsoft.com/office/drawing/2010/main">
                <a:solidFill>
                  <a:srgbClr val="FFFFFF"/>
                </a:solidFill>
              </a14:hiddenFill>
            </a:ext>
          </a:extLst>
        </p:spPr>
      </p:pic>
      <p:pic>
        <p:nvPicPr>
          <p:cNvPr id="4" name="Tijdelijke aanduiding voor inhoud 3" descr="Afbeelding met buitenshuis, hemel, persoon, gras&#10;&#10;Door AI gegenereerde inhoud is mogelijk onjuist.">
            <a:extLst>
              <a:ext uri="{FF2B5EF4-FFF2-40B4-BE49-F238E27FC236}">
                <a16:creationId xmlns:a16="http://schemas.microsoft.com/office/drawing/2014/main" id="{77626166-F575-5EE8-7B61-95DD702B278C}"/>
              </a:ext>
            </a:extLst>
          </p:cNvPr>
          <p:cNvPicPr>
            <a:picLocks noGrp="1" noChangeAspect="1"/>
          </p:cNvPicPr>
          <p:nvPr>
            <p:ph idx="1"/>
          </p:nvPr>
        </p:nvPicPr>
        <p:blipFill>
          <a:blip r:embed="rId6" cstate="print">
            <a:extLst>
              <a:ext uri="{28A0092B-C50C-407E-A947-70E740481C1C}">
                <a14:useLocalDpi xmlns:a14="http://schemas.microsoft.com/office/drawing/2010/main" val="0"/>
              </a:ext>
            </a:extLst>
          </a:blip>
          <a:srcRect/>
          <a:stretch>
            <a:fillRect/>
          </a:stretch>
        </p:blipFill>
        <p:spPr bwMode="auto">
          <a:xfrm>
            <a:off x="5786595" y="2141717"/>
            <a:ext cx="3357403" cy="2515479"/>
          </a:xfrm>
          <a:prstGeom prst="rect">
            <a:avLst/>
          </a:prstGeom>
          <a:noFill/>
          <a:ln>
            <a:noFill/>
          </a:ln>
        </p:spPr>
      </p:pic>
    </p:spTree>
    <p:extLst>
      <p:ext uri="{BB962C8B-B14F-4D97-AF65-F5344CB8AC3E}">
        <p14:creationId xmlns:p14="http://schemas.microsoft.com/office/powerpoint/2010/main" val="415742552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DD106E-8E92-5E18-6D5E-68163E6A23CF}"/>
              </a:ext>
            </a:extLst>
          </p:cNvPr>
          <p:cNvSpPr>
            <a:spLocks noGrp="1"/>
          </p:cNvSpPr>
          <p:nvPr>
            <p:ph type="title"/>
          </p:nvPr>
        </p:nvSpPr>
        <p:spPr/>
        <p:txBody>
          <a:bodyPr/>
          <a:lstStyle/>
          <a:p>
            <a:r>
              <a:rPr lang="nl-BE" dirty="0"/>
              <a:t>Carrièremogelijkheden</a:t>
            </a:r>
          </a:p>
        </p:txBody>
      </p:sp>
      <p:sp>
        <p:nvSpPr>
          <p:cNvPr id="3" name="Tijdelijke aanduiding voor inhoud 2">
            <a:extLst>
              <a:ext uri="{FF2B5EF4-FFF2-40B4-BE49-F238E27FC236}">
                <a16:creationId xmlns:a16="http://schemas.microsoft.com/office/drawing/2014/main" id="{82CDF2B2-2709-5435-01C3-650DC9829D19}"/>
              </a:ext>
            </a:extLst>
          </p:cNvPr>
          <p:cNvSpPr>
            <a:spLocks noGrp="1"/>
          </p:cNvSpPr>
          <p:nvPr>
            <p:ph idx="1"/>
          </p:nvPr>
        </p:nvSpPr>
        <p:spPr/>
        <p:txBody>
          <a:bodyPr>
            <a:normAutofit fontScale="92500" lnSpcReduction="20000"/>
          </a:bodyPr>
          <a:lstStyle/>
          <a:p>
            <a:r>
              <a:rPr lang="nl-BE" dirty="0">
                <a:hlinkClick r:id="rId2"/>
              </a:rPr>
              <a:t>https://www.youtube.com/watch?v=RkgMGhM0Za8</a:t>
            </a:r>
            <a:r>
              <a:rPr lang="nl-BE" dirty="0"/>
              <a:t> (</a:t>
            </a:r>
            <a:r>
              <a:rPr lang="nl-BE" dirty="0" err="1"/>
              <a:t>Groentenplantgoed</a:t>
            </a:r>
            <a:r>
              <a:rPr lang="nl-BE" dirty="0"/>
              <a:t>)</a:t>
            </a:r>
          </a:p>
          <a:p>
            <a:endParaRPr lang="nl-BE" dirty="0"/>
          </a:p>
          <a:p>
            <a:r>
              <a:rPr lang="nl-BE" dirty="0">
                <a:hlinkClick r:id="rId3"/>
              </a:rPr>
              <a:t>https://www.youtube.com/watch?v=bHTTg8mR79E</a:t>
            </a:r>
            <a:r>
              <a:rPr lang="nl-BE" dirty="0"/>
              <a:t> (Boomkweker)</a:t>
            </a:r>
          </a:p>
          <a:p>
            <a:endParaRPr lang="nl-BE" dirty="0"/>
          </a:p>
          <a:p>
            <a:r>
              <a:rPr lang="nl-BE" dirty="0">
                <a:hlinkClick r:id="rId4"/>
              </a:rPr>
              <a:t>https://www.youtube.com/watch?v=gi48nUMjAME</a:t>
            </a:r>
            <a:r>
              <a:rPr lang="nl-BE" dirty="0"/>
              <a:t> (Boomkweker)</a:t>
            </a:r>
          </a:p>
          <a:p>
            <a:endParaRPr lang="nl-BE" dirty="0"/>
          </a:p>
          <a:p>
            <a:r>
              <a:rPr lang="nl-BE" dirty="0">
                <a:hlinkClick r:id="rId5"/>
              </a:rPr>
              <a:t>https://www.youtube.com/watch?v=UXXc9FAra0s</a:t>
            </a:r>
            <a:r>
              <a:rPr lang="nl-BE" dirty="0"/>
              <a:t> (Eénjarige en kamerplanten)</a:t>
            </a:r>
          </a:p>
        </p:txBody>
      </p:sp>
    </p:spTree>
    <p:extLst>
      <p:ext uri="{BB962C8B-B14F-4D97-AF65-F5344CB8AC3E}">
        <p14:creationId xmlns:p14="http://schemas.microsoft.com/office/powerpoint/2010/main" val="129208525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een fotobeschrijving beschikbaar.">
            <a:extLst>
              <a:ext uri="{FF2B5EF4-FFF2-40B4-BE49-F238E27FC236}">
                <a16:creationId xmlns:a16="http://schemas.microsoft.com/office/drawing/2014/main" id="{7D45AFAD-3257-EB1C-6EC6-443DEBAAC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57956"/>
            <a:ext cx="9345757" cy="2173432"/>
          </a:xfrm>
          <a:prstGeom prst="rect">
            <a:avLst/>
          </a:prstGeom>
          <a:noFill/>
          <a:extLst>
            <a:ext uri="{909E8E84-426E-40DD-AFC4-6F175D3DCCD1}">
              <a14:hiddenFill xmlns:a14="http://schemas.microsoft.com/office/drawing/2010/main">
                <a:solidFill>
                  <a:srgbClr val="FFFFFF"/>
                </a:solidFill>
              </a14:hiddenFill>
            </a:ext>
          </a:extLst>
        </p:spPr>
      </p:pic>
      <p:sp>
        <p:nvSpPr>
          <p:cNvPr id="4" name="Titel 1">
            <a:extLst>
              <a:ext uri="{FF2B5EF4-FFF2-40B4-BE49-F238E27FC236}">
                <a16:creationId xmlns:a16="http://schemas.microsoft.com/office/drawing/2014/main" id="{023E0514-FACE-59C6-E403-3D0B48147ECC}"/>
              </a:ext>
            </a:extLst>
          </p:cNvPr>
          <p:cNvSpPr>
            <a:spLocks noGrp="1"/>
          </p:cNvSpPr>
          <p:nvPr>
            <p:ph type="ctrTitle"/>
          </p:nvPr>
        </p:nvSpPr>
        <p:spPr>
          <a:xfrm>
            <a:off x="4924540" y="1894901"/>
            <a:ext cx="3226038" cy="760164"/>
          </a:xfrm>
        </p:spPr>
        <p:txBody>
          <a:bodyPr>
            <a:normAutofit fontScale="90000"/>
          </a:bodyPr>
          <a:lstStyle/>
          <a:p>
            <a:r>
              <a:rPr lang="nl-BE" dirty="0"/>
              <a:t>VRAGEN?</a:t>
            </a:r>
          </a:p>
        </p:txBody>
      </p:sp>
    </p:spTree>
    <p:extLst>
      <p:ext uri="{BB962C8B-B14F-4D97-AF65-F5344CB8AC3E}">
        <p14:creationId xmlns:p14="http://schemas.microsoft.com/office/powerpoint/2010/main" val="829655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FBC546-ABB4-A506-E3C2-E89B46687DC5}"/>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4433FB7B-3ED3-F94C-1AC7-24A55D921AD1}"/>
              </a:ext>
            </a:extLst>
          </p:cNvPr>
          <p:cNvSpPr>
            <a:spLocks noGrp="1"/>
          </p:cNvSpPr>
          <p:nvPr>
            <p:ph idx="1"/>
          </p:nvPr>
        </p:nvSpPr>
        <p:spPr/>
        <p:txBody>
          <a:bodyPr/>
          <a:lstStyle/>
          <a:p>
            <a:endParaRPr lang="nl-BE"/>
          </a:p>
        </p:txBody>
      </p:sp>
      <p:pic>
        <p:nvPicPr>
          <p:cNvPr id="4" name="Picture 1">
            <a:extLst>
              <a:ext uri="{FF2B5EF4-FFF2-40B4-BE49-F238E27FC236}">
                <a16:creationId xmlns:a16="http://schemas.microsoft.com/office/drawing/2014/main" id="{6C85D8B3-B9E4-6D9C-5547-856B3B4BC6B4}"/>
              </a:ext>
            </a:extLst>
          </p:cNvPr>
          <p:cNvPicPr>
            <a:picLocks noChangeAspect="1"/>
          </p:cNvPicPr>
          <p:nvPr/>
        </p:nvPicPr>
        <p:blipFill>
          <a:blip r:embed="rId2"/>
          <a:stretch>
            <a:fillRect/>
          </a:stretch>
        </p:blipFill>
        <p:spPr>
          <a:xfrm>
            <a:off x="-1" y="312103"/>
            <a:ext cx="9144001" cy="6463666"/>
          </a:xfrm>
          <a:prstGeom prst="rect">
            <a:avLst/>
          </a:prstGeom>
        </p:spPr>
      </p:pic>
    </p:spTree>
    <p:extLst>
      <p:ext uri="{BB962C8B-B14F-4D97-AF65-F5344CB8AC3E}">
        <p14:creationId xmlns:p14="http://schemas.microsoft.com/office/powerpoint/2010/main" val="365340527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113903" y="1006252"/>
            <a:ext cx="5654040" cy="1451105"/>
          </a:xfrm>
        </p:spPr>
        <p:txBody>
          <a:bodyPr>
            <a:normAutofit fontScale="90000"/>
          </a:bodyPr>
          <a:lstStyle/>
          <a:p>
            <a:r>
              <a:rPr lang="nl-BE" dirty="0"/>
              <a:t>Studiedomein: </a:t>
            </a:r>
            <a:br>
              <a:rPr lang="nl-BE" dirty="0"/>
            </a:br>
            <a:r>
              <a:rPr lang="nl-BE" dirty="0"/>
              <a:t>Land- en tuinbouw</a:t>
            </a:r>
          </a:p>
        </p:txBody>
      </p:sp>
    </p:spTree>
    <p:extLst>
      <p:ext uri="{BB962C8B-B14F-4D97-AF65-F5344CB8AC3E}">
        <p14:creationId xmlns:p14="http://schemas.microsoft.com/office/powerpoint/2010/main" val="1094101051"/>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oe ziet druiventeelt in Nederland er uit? | Nederlandse Wijninfo">
            <a:extLst>
              <a:ext uri="{FF2B5EF4-FFF2-40B4-BE49-F238E27FC236}">
                <a16:creationId xmlns:a16="http://schemas.microsoft.com/office/drawing/2014/main" id="{0112CD85-DA22-ED81-1913-E7F1CFCC2B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9362" y="-80287"/>
            <a:ext cx="3812470" cy="26619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Sluit-, savooi- en boerenkool | Syngenta Nederland">
            <a:extLst>
              <a:ext uri="{FF2B5EF4-FFF2-40B4-BE49-F238E27FC236}">
                <a16:creationId xmlns:a16="http://schemas.microsoft.com/office/drawing/2014/main" id="{437F470F-6E14-02FA-766D-2BBD221EA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7" y="5098282"/>
            <a:ext cx="2641326" cy="1759718"/>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descr="Geen fotobeschrijving beschikbaar.">
            <a:extLst>
              <a:ext uri="{FF2B5EF4-FFF2-40B4-BE49-F238E27FC236}">
                <a16:creationId xmlns:a16="http://schemas.microsoft.com/office/drawing/2014/main" id="{E9107C41-765C-765E-64D7-23EDEB9305D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37" y="2556514"/>
            <a:ext cx="3427097" cy="2570323"/>
          </a:xfrm>
          <a:prstGeom prst="rect">
            <a:avLst/>
          </a:prstGeom>
          <a:noFill/>
          <a:ln>
            <a:noFill/>
          </a:ln>
        </p:spPr>
      </p:pic>
      <p:pic>
        <p:nvPicPr>
          <p:cNvPr id="5" name="Afbeelding 4" descr="Kan een afbeelding zijn van 6 mensen">
            <a:extLst>
              <a:ext uri="{FF2B5EF4-FFF2-40B4-BE49-F238E27FC236}">
                <a16:creationId xmlns:a16="http://schemas.microsoft.com/office/drawing/2014/main" id="{57637824-FA32-6067-7AEC-4219E312CE4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3557" y="5119264"/>
            <a:ext cx="2349903" cy="1762427"/>
          </a:xfrm>
          <a:prstGeom prst="rect">
            <a:avLst/>
          </a:prstGeom>
          <a:noFill/>
          <a:ln>
            <a:noFill/>
          </a:ln>
        </p:spPr>
      </p:pic>
      <p:pic>
        <p:nvPicPr>
          <p:cNvPr id="6" name="Afbeelding 5" descr="Afbeelding met buitenshuis, hemel, persoon, gras&#10;&#10;Door AI gegenereerde inhoud is mogelijk onjuist.">
            <a:extLst>
              <a:ext uri="{FF2B5EF4-FFF2-40B4-BE49-F238E27FC236}">
                <a16:creationId xmlns:a16="http://schemas.microsoft.com/office/drawing/2014/main" id="{A1E3E296-B7AD-1D10-0F6F-8CF4513835F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95111" y="5108773"/>
            <a:ext cx="2641326" cy="1760884"/>
          </a:xfrm>
          <a:prstGeom prst="rect">
            <a:avLst/>
          </a:prstGeom>
          <a:noFill/>
          <a:ln>
            <a:noFill/>
          </a:ln>
        </p:spPr>
      </p:pic>
      <p:pic>
        <p:nvPicPr>
          <p:cNvPr id="7" name="Afbeelding 6" descr="Geen fotobeschrijving beschikbaar.">
            <a:extLst>
              <a:ext uri="{FF2B5EF4-FFF2-40B4-BE49-F238E27FC236}">
                <a16:creationId xmlns:a16="http://schemas.microsoft.com/office/drawing/2014/main" id="{CAE7B2CE-5FF0-F47D-1199-8D79A1A4411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90001" y="-80288"/>
            <a:ext cx="1916138" cy="2675848"/>
          </a:xfrm>
          <a:prstGeom prst="rect">
            <a:avLst/>
          </a:prstGeom>
          <a:noFill/>
          <a:ln>
            <a:noFill/>
          </a:ln>
        </p:spPr>
      </p:pic>
      <p:pic>
        <p:nvPicPr>
          <p:cNvPr id="8" name="Afbeelding 7">
            <a:extLst>
              <a:ext uri="{FF2B5EF4-FFF2-40B4-BE49-F238E27FC236}">
                <a16:creationId xmlns:a16="http://schemas.microsoft.com/office/drawing/2014/main" id="{6AF071E8-48C2-E5A2-2D83-0ABB4E2F935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0338" b="21719"/>
          <a:stretch>
            <a:fillRect/>
          </a:stretch>
        </p:blipFill>
        <p:spPr bwMode="auto">
          <a:xfrm>
            <a:off x="5206139" y="-80287"/>
            <a:ext cx="1999286" cy="2661948"/>
          </a:xfrm>
          <a:prstGeom prst="rect">
            <a:avLst/>
          </a:prstGeom>
          <a:noFill/>
          <a:ln>
            <a:noFill/>
          </a:ln>
          <a:extLst>
            <a:ext uri="{53640926-AAD7-44D8-BBD7-CCE9431645EC}">
              <a14:shadowObscured xmlns:a14="http://schemas.microsoft.com/office/drawing/2010/main"/>
            </a:ext>
          </a:extLst>
        </p:spPr>
      </p:pic>
      <p:pic>
        <p:nvPicPr>
          <p:cNvPr id="9" name="Afbeelding 8" descr="Geen fotobeschrijving beschikbaar.">
            <a:extLst>
              <a:ext uri="{FF2B5EF4-FFF2-40B4-BE49-F238E27FC236}">
                <a16:creationId xmlns:a16="http://schemas.microsoft.com/office/drawing/2014/main" id="{5D001C40-7AA7-7D33-3792-8F52640B851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50974" y="2582940"/>
            <a:ext cx="3457391" cy="2593043"/>
          </a:xfrm>
          <a:prstGeom prst="rect">
            <a:avLst/>
          </a:prstGeom>
          <a:noFill/>
          <a:ln>
            <a:noFill/>
          </a:ln>
        </p:spPr>
      </p:pic>
      <p:pic>
        <p:nvPicPr>
          <p:cNvPr id="10" name="Afbeelding 9" descr="Kan een afbeelding zijn van tekst">
            <a:extLst>
              <a:ext uri="{FF2B5EF4-FFF2-40B4-BE49-F238E27FC236}">
                <a16:creationId xmlns:a16="http://schemas.microsoft.com/office/drawing/2014/main" id="{15AB6931-3E8E-03B1-C891-8F8D67E64432}"/>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535" y="-88489"/>
            <a:ext cx="3386551" cy="2675848"/>
          </a:xfrm>
          <a:prstGeom prst="rect">
            <a:avLst/>
          </a:prstGeom>
          <a:noFill/>
          <a:ln>
            <a:noFill/>
          </a:ln>
        </p:spPr>
      </p:pic>
      <p:pic>
        <p:nvPicPr>
          <p:cNvPr id="11" name="Afbeelding 10">
            <a:extLst>
              <a:ext uri="{FF2B5EF4-FFF2-40B4-BE49-F238E27FC236}">
                <a16:creationId xmlns:a16="http://schemas.microsoft.com/office/drawing/2014/main" id="{EA8F24FE-7901-E186-EE2C-5B89B4629FA2}"/>
              </a:ext>
            </a:extLst>
          </p:cNvPr>
          <p:cNvPicPr>
            <a:picLocks noChangeAspect="1"/>
          </p:cNvPicPr>
          <p:nvPr/>
        </p:nvPicPr>
        <p:blipFill>
          <a:blip r:embed="rId11"/>
          <a:stretch>
            <a:fillRect/>
          </a:stretch>
        </p:blipFill>
        <p:spPr>
          <a:xfrm>
            <a:off x="9612722" y="5175983"/>
            <a:ext cx="2495643" cy="1775629"/>
          </a:xfrm>
          <a:prstGeom prst="rect">
            <a:avLst/>
          </a:prstGeom>
        </p:spPr>
      </p:pic>
      <p:pic>
        <p:nvPicPr>
          <p:cNvPr id="12" name="Picture 14" descr="informatie :: De Wijnpers">
            <a:extLst>
              <a:ext uri="{FF2B5EF4-FFF2-40B4-BE49-F238E27FC236}">
                <a16:creationId xmlns:a16="http://schemas.microsoft.com/office/drawing/2014/main" id="{C6834511-49A0-DB4D-E475-04A080F7EFE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5679" y="-61396"/>
            <a:ext cx="2179648" cy="26619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Wanneer kun je appels en peren oogsten?">
            <a:extLst>
              <a:ext uri="{FF2B5EF4-FFF2-40B4-BE49-F238E27FC236}">
                <a16:creationId xmlns:a16="http://schemas.microsoft.com/office/drawing/2014/main" id="{3547E16A-7C2F-7771-3ACC-5353DD23FD27}"/>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8505"/>
          <a:stretch>
            <a:fillRect/>
          </a:stretch>
        </p:blipFill>
        <p:spPr bwMode="auto">
          <a:xfrm>
            <a:off x="7563163" y="5179765"/>
            <a:ext cx="2495643" cy="1762428"/>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13">
            <a:extLst>
              <a:ext uri="{FF2B5EF4-FFF2-40B4-BE49-F238E27FC236}">
                <a16:creationId xmlns:a16="http://schemas.microsoft.com/office/drawing/2014/main" id="{1A1052D1-2545-0040-B23B-D0DC19D1290F}"/>
              </a:ext>
            </a:extLst>
          </p:cNvPr>
          <p:cNvSpPr txBox="1"/>
          <p:nvPr/>
        </p:nvSpPr>
        <p:spPr>
          <a:xfrm>
            <a:off x="3834581" y="3186896"/>
            <a:ext cx="4306529" cy="830997"/>
          </a:xfrm>
          <a:prstGeom prst="rect">
            <a:avLst/>
          </a:prstGeom>
          <a:noFill/>
        </p:spPr>
        <p:txBody>
          <a:bodyPr wrap="square" rtlCol="0">
            <a:spAutoFit/>
          </a:bodyPr>
          <a:lstStyle/>
          <a:p>
            <a:pPr algn="ctr"/>
            <a:r>
              <a:rPr lang="nl-NL" sz="4800" dirty="0"/>
              <a:t>PLANT</a:t>
            </a:r>
            <a:endParaRPr lang="nl-BE" sz="4800" dirty="0"/>
          </a:p>
        </p:txBody>
      </p:sp>
    </p:spTree>
    <p:extLst>
      <p:ext uri="{BB962C8B-B14F-4D97-AF65-F5344CB8AC3E}">
        <p14:creationId xmlns:p14="http://schemas.microsoft.com/office/powerpoint/2010/main" val="395529730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FEFCAD-D4EB-1B66-E4E6-7DDBB9C6B86C}"/>
              </a:ext>
            </a:extLst>
          </p:cNvPr>
          <p:cNvSpPr>
            <a:spLocks noGrp="1"/>
          </p:cNvSpPr>
          <p:nvPr>
            <p:ph type="title"/>
          </p:nvPr>
        </p:nvSpPr>
        <p:spPr/>
        <p:txBody>
          <a:bodyPr/>
          <a:lstStyle/>
          <a:p>
            <a:r>
              <a:rPr lang="nl-BE" dirty="0"/>
              <a:t>Inhoud</a:t>
            </a:r>
          </a:p>
        </p:txBody>
      </p:sp>
      <p:sp>
        <p:nvSpPr>
          <p:cNvPr id="3" name="Tijdelijke aanduiding voor inhoud 2">
            <a:extLst>
              <a:ext uri="{FF2B5EF4-FFF2-40B4-BE49-F238E27FC236}">
                <a16:creationId xmlns:a16="http://schemas.microsoft.com/office/drawing/2014/main" id="{32BAA17B-43D2-FB01-77A5-2B8EDA777351}"/>
              </a:ext>
            </a:extLst>
          </p:cNvPr>
          <p:cNvSpPr>
            <a:spLocks noGrp="1"/>
          </p:cNvSpPr>
          <p:nvPr>
            <p:ph idx="1"/>
          </p:nvPr>
        </p:nvSpPr>
        <p:spPr>
          <a:xfrm>
            <a:off x="1101214" y="2038119"/>
            <a:ext cx="7469910" cy="3767145"/>
          </a:xfrm>
        </p:spPr>
        <p:txBody>
          <a:bodyPr/>
          <a:lstStyle/>
          <a:p>
            <a:r>
              <a:rPr lang="nl-BE" dirty="0"/>
              <a:t>Inleiding</a:t>
            </a:r>
          </a:p>
          <a:p>
            <a:r>
              <a:rPr lang="nl-BE" dirty="0"/>
              <a:t>Algemene informatie</a:t>
            </a:r>
          </a:p>
          <a:p>
            <a:r>
              <a:rPr lang="nl-BE" dirty="0"/>
              <a:t>Leer- en werkervaring</a:t>
            </a:r>
          </a:p>
          <a:p>
            <a:r>
              <a:rPr lang="nl-BE" dirty="0"/>
              <a:t>Vervolgstudies en carrièremogelijkheden</a:t>
            </a:r>
          </a:p>
        </p:txBody>
      </p:sp>
    </p:spTree>
    <p:extLst>
      <p:ext uri="{BB962C8B-B14F-4D97-AF65-F5344CB8AC3E}">
        <p14:creationId xmlns:p14="http://schemas.microsoft.com/office/powerpoint/2010/main" val="72348852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493B2-C7BA-5993-92BE-B8C0661A5F0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708E177-E4D1-6A0B-C0BB-86D907915B44}"/>
              </a:ext>
            </a:extLst>
          </p:cNvPr>
          <p:cNvSpPr>
            <a:spLocks noGrp="1"/>
          </p:cNvSpPr>
          <p:nvPr>
            <p:ph type="title"/>
          </p:nvPr>
        </p:nvSpPr>
        <p:spPr>
          <a:xfrm>
            <a:off x="1140954" y="3244645"/>
            <a:ext cx="7772400" cy="1307690"/>
          </a:xfrm>
        </p:spPr>
        <p:txBody>
          <a:bodyPr>
            <a:noAutofit/>
          </a:bodyPr>
          <a:lstStyle/>
          <a:p>
            <a:r>
              <a:rPr lang="nl-BE" sz="3200" dirty="0"/>
              <a:t>Ik ben …</a:t>
            </a:r>
            <a:br>
              <a:rPr lang="nl-BE" sz="3200" dirty="0"/>
            </a:br>
            <a:br>
              <a:rPr lang="nl-BE" sz="3200" dirty="0"/>
            </a:br>
            <a:r>
              <a:rPr lang="nl-BE" sz="3200" dirty="0"/>
              <a:t>Mijn rol in het domein Land- en Tuinbouw is …</a:t>
            </a:r>
            <a:br>
              <a:rPr lang="nl-BE" sz="3200" dirty="0"/>
            </a:br>
            <a:endParaRPr lang="nl-BE" sz="3200" dirty="0"/>
          </a:p>
        </p:txBody>
      </p:sp>
    </p:spTree>
    <p:extLst>
      <p:ext uri="{BB962C8B-B14F-4D97-AF65-F5344CB8AC3E}">
        <p14:creationId xmlns:p14="http://schemas.microsoft.com/office/powerpoint/2010/main" val="352457698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788126-9CEA-DB5F-6C7F-BA116B7DD4F5}"/>
              </a:ext>
            </a:extLst>
          </p:cNvPr>
          <p:cNvSpPr>
            <a:spLocks noGrp="1"/>
          </p:cNvSpPr>
          <p:nvPr>
            <p:ph type="title"/>
          </p:nvPr>
        </p:nvSpPr>
        <p:spPr>
          <a:xfrm>
            <a:off x="1140954" y="3067665"/>
            <a:ext cx="7772400" cy="964508"/>
          </a:xfrm>
        </p:spPr>
        <p:txBody>
          <a:bodyPr>
            <a:noAutofit/>
          </a:bodyPr>
          <a:lstStyle/>
          <a:p>
            <a:br>
              <a:rPr lang="nl-BE" sz="3200" dirty="0"/>
            </a:br>
            <a:r>
              <a:rPr lang="nl-BE" sz="3200" dirty="0"/>
              <a:t>Het doel van deze infosessie is …</a:t>
            </a:r>
          </a:p>
        </p:txBody>
      </p:sp>
    </p:spTree>
    <p:extLst>
      <p:ext uri="{BB962C8B-B14F-4D97-AF65-F5344CB8AC3E}">
        <p14:creationId xmlns:p14="http://schemas.microsoft.com/office/powerpoint/2010/main" val="81819918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F74FF6-9C65-78D2-D79D-6A4BB1416488}"/>
              </a:ext>
            </a:extLst>
          </p:cNvPr>
          <p:cNvSpPr>
            <a:spLocks noGrp="1"/>
          </p:cNvSpPr>
          <p:nvPr>
            <p:ph type="title"/>
          </p:nvPr>
        </p:nvSpPr>
        <p:spPr/>
        <p:txBody>
          <a:bodyPr/>
          <a:lstStyle/>
          <a:p>
            <a:r>
              <a:rPr lang="nl-BE" dirty="0"/>
              <a:t>Doel van deze infosessie</a:t>
            </a:r>
          </a:p>
        </p:txBody>
      </p:sp>
      <p:sp>
        <p:nvSpPr>
          <p:cNvPr id="3" name="Tijdelijke aanduiding voor inhoud 2">
            <a:extLst>
              <a:ext uri="{FF2B5EF4-FFF2-40B4-BE49-F238E27FC236}">
                <a16:creationId xmlns:a16="http://schemas.microsoft.com/office/drawing/2014/main" id="{3496C2F5-E11E-7D75-B638-857B6BCCA56F}"/>
              </a:ext>
            </a:extLst>
          </p:cNvPr>
          <p:cNvSpPr>
            <a:spLocks noGrp="1"/>
          </p:cNvSpPr>
          <p:nvPr>
            <p:ph idx="1"/>
          </p:nvPr>
        </p:nvSpPr>
        <p:spPr>
          <a:xfrm>
            <a:off x="1022556" y="2038119"/>
            <a:ext cx="7548568" cy="3767145"/>
          </a:xfrm>
        </p:spPr>
        <p:txBody>
          <a:bodyPr/>
          <a:lstStyle/>
          <a:p>
            <a:r>
              <a:rPr lang="nl-BE" dirty="0"/>
              <a:t>Verwachtingen</a:t>
            </a:r>
            <a:r>
              <a:rPr lang="nl-BE" dirty="0">
                <a:solidFill>
                  <a:schemeClr val="tx1"/>
                </a:solidFill>
              </a:rPr>
              <a:t> verduidelijken</a:t>
            </a:r>
          </a:p>
          <a:p>
            <a:endParaRPr lang="nl-BE" dirty="0">
              <a:solidFill>
                <a:schemeClr val="tx1"/>
              </a:solidFill>
            </a:endParaRPr>
          </a:p>
          <a:p>
            <a:r>
              <a:rPr lang="nl-BE" dirty="0"/>
              <a:t>Informatie</a:t>
            </a:r>
            <a:r>
              <a:rPr lang="nl-BE" dirty="0">
                <a:solidFill>
                  <a:schemeClr val="tx1"/>
                </a:solidFill>
              </a:rPr>
              <a:t> geven over de studierichting en wat je na hierna kan doen …</a:t>
            </a:r>
          </a:p>
        </p:txBody>
      </p:sp>
    </p:spTree>
    <p:extLst>
      <p:ext uri="{BB962C8B-B14F-4D97-AF65-F5344CB8AC3E}">
        <p14:creationId xmlns:p14="http://schemas.microsoft.com/office/powerpoint/2010/main" val="180027263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theme/theme1.xml><?xml version="1.0" encoding="utf-8"?>
<a:theme xmlns:a="http://schemas.openxmlformats.org/drawingml/2006/main" name="presentatie">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presentatie</Template>
  <TotalTime>0</TotalTime>
  <Words>435</Words>
  <Application>Microsoft Office PowerPoint</Application>
  <PresentationFormat>Diavoorstelling (4:3)</PresentationFormat>
  <Paragraphs>70</Paragraphs>
  <Slides>28</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28</vt:i4>
      </vt:variant>
    </vt:vector>
  </HeadingPairs>
  <TitlesOfParts>
    <vt:vector size="34" baseType="lpstr">
      <vt:lpstr>Arial</vt:lpstr>
      <vt:lpstr>Arial MT</vt:lpstr>
      <vt:lpstr>Calibri</vt:lpstr>
      <vt:lpstr>Helvetica</vt:lpstr>
      <vt:lpstr>Wingdings</vt:lpstr>
      <vt:lpstr>presentatie</vt:lpstr>
      <vt:lpstr>Infonamiddag studiekeuze 3e graad</vt:lpstr>
      <vt:lpstr>3 FINALITEITEN</vt:lpstr>
      <vt:lpstr>PowerPoint-presentatie</vt:lpstr>
      <vt:lpstr>Studiedomein:  Land- en tuinbouw</vt:lpstr>
      <vt:lpstr>PowerPoint-presentatie</vt:lpstr>
      <vt:lpstr>Inhoud</vt:lpstr>
      <vt:lpstr>Ik ben …  Mijn rol in het domein Land- en Tuinbouw is … </vt:lpstr>
      <vt:lpstr> Het doel van deze infosessie is …</vt:lpstr>
      <vt:lpstr>Doel van deze infosessie</vt:lpstr>
      <vt:lpstr>Algemene informatie</vt:lpstr>
      <vt:lpstr>Algemene informatie</vt:lpstr>
      <vt:lpstr>Lessentabel   </vt:lpstr>
      <vt:lpstr>Wat kan je verwachten?   </vt:lpstr>
      <vt:lpstr>Wat kan je verwachten?   </vt:lpstr>
      <vt:lpstr>PowerPoint-presentatie</vt:lpstr>
      <vt:lpstr>PowerPoint-presentatie</vt:lpstr>
      <vt:lpstr>PowerPoint-presentatie</vt:lpstr>
      <vt:lpstr>PowerPoint-presentatie</vt:lpstr>
      <vt:lpstr>PowerPoint-presentatie</vt:lpstr>
      <vt:lpstr>Wat kan je verwachten</vt:lpstr>
      <vt:lpstr>Leer- en werkervaring</vt:lpstr>
      <vt:lpstr>Leer- en werkervaring</vt:lpstr>
      <vt:lpstr>Vervolgstudies en carrièremogelijkheden</vt:lpstr>
      <vt:lpstr>Vervolgstudies en carrièremogelijkheden</vt:lpstr>
      <vt:lpstr>Vervolgstudies en carrièremogelijkheden</vt:lpstr>
      <vt:lpstr>PowerPoint-presentatie</vt:lpstr>
      <vt:lpstr>Carrièremogelijkheden</vt:lpstr>
      <vt:lpstr>VRAGEN?</vt:lpstr>
    </vt:vector>
  </TitlesOfParts>
  <Company>Provinciebestuur Vlaams-Brabant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 Wijnpers</dc:creator>
  <cp:lastModifiedBy>VANDENBRANDEA</cp:lastModifiedBy>
  <cp:revision>124</cp:revision>
  <dcterms:created xsi:type="dcterms:W3CDTF">2015-04-30T11:06:11Z</dcterms:created>
  <dcterms:modified xsi:type="dcterms:W3CDTF">2026-03-03T09:41:51Z</dcterms:modified>
</cp:coreProperties>
</file>