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2" r:id="rId2"/>
    <p:sldId id="413" r:id="rId3"/>
    <p:sldId id="416" r:id="rId4"/>
    <p:sldId id="417" r:id="rId5"/>
    <p:sldId id="425" r:id="rId6"/>
    <p:sldId id="379" r:id="rId7"/>
    <p:sldId id="415" r:id="rId8"/>
    <p:sldId id="426" r:id="rId9"/>
    <p:sldId id="419" r:id="rId10"/>
    <p:sldId id="374" r:id="rId11"/>
    <p:sldId id="373" r:id="rId12"/>
    <p:sldId id="375" r:id="rId13"/>
    <p:sldId id="391" r:id="rId14"/>
    <p:sldId id="422" r:id="rId15"/>
    <p:sldId id="428" r:id="rId16"/>
    <p:sldId id="420" r:id="rId17"/>
    <p:sldId id="421" r:id="rId18"/>
    <p:sldId id="424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47DA7-062F-4A5C-A652-FF1FBE4B6C76}" v="63" dt="2026-02-28T16:43:31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558" autoAdjust="0"/>
  </p:normalViewPr>
  <p:slideViewPr>
    <p:cSldViewPr snapToGrid="0" snapToObjects="1">
      <p:cViewPr varScale="1">
        <p:scale>
          <a:sx n="78" d="100"/>
          <a:sy n="78" d="100"/>
        </p:scale>
        <p:origin x="1733" y="62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YSS" userId="fc21e25a-0af5-4335-b206-b2409929cd02" providerId="ADAL" clId="{A039F5FE-4A92-4CD5-895E-5113B34D1F5E}"/>
    <pc:docChg chg="undo custSel addSld delSld modSld sldOrd">
      <pc:chgData name="THYSS" userId="fc21e25a-0af5-4335-b206-b2409929cd02" providerId="ADAL" clId="{A039F5FE-4A92-4CD5-895E-5113B34D1F5E}" dt="2026-02-28T16:44:35.555" v="2042" actId="2696"/>
      <pc:docMkLst>
        <pc:docMk/>
      </pc:docMkLst>
      <pc:sldChg chg="del">
        <pc:chgData name="THYSS" userId="fc21e25a-0af5-4335-b206-b2409929cd02" providerId="ADAL" clId="{A039F5FE-4A92-4CD5-895E-5113B34D1F5E}" dt="2026-02-28T16:22:01.168" v="1236" actId="2696"/>
        <pc:sldMkLst>
          <pc:docMk/>
          <pc:sldMk cId="1094101051" sldId="257"/>
        </pc:sldMkLst>
      </pc:sldChg>
      <pc:sldChg chg="delSp modSp del mod">
        <pc:chgData name="THYSS" userId="fc21e25a-0af5-4335-b206-b2409929cd02" providerId="ADAL" clId="{A039F5FE-4A92-4CD5-895E-5113B34D1F5E}" dt="2026-02-27T09:18:04.027" v="583" actId="2696"/>
        <pc:sldMkLst>
          <pc:docMk/>
          <pc:sldMk cId="0" sldId="258"/>
        </pc:sldMkLst>
        <pc:spChg chg="mod">
          <ac:chgData name="THYSS" userId="fc21e25a-0af5-4335-b206-b2409929cd02" providerId="ADAL" clId="{A039F5FE-4A92-4CD5-895E-5113B34D1F5E}" dt="2026-02-27T08:32:30.862" v="58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THYSS" userId="fc21e25a-0af5-4335-b206-b2409929cd02" providerId="ADAL" clId="{A039F5FE-4A92-4CD5-895E-5113B34D1F5E}" dt="2026-02-27T08:35:34.974" v="244" actId="20577"/>
          <ac:spMkLst>
            <pc:docMk/>
            <pc:sldMk cId="0" sldId="258"/>
            <ac:spMk id="3" creationId="{00000000-0000-0000-0000-000000000000}"/>
          </ac:spMkLst>
        </pc:spChg>
        <pc:grpChg chg="del">
          <ac:chgData name="THYSS" userId="fc21e25a-0af5-4335-b206-b2409929cd02" providerId="ADAL" clId="{A039F5FE-4A92-4CD5-895E-5113B34D1F5E}" dt="2026-02-27T08:31:55.835" v="26" actId="478"/>
          <ac:grpSpMkLst>
            <pc:docMk/>
            <pc:sldMk cId="0" sldId="258"/>
            <ac:grpSpMk id="4" creationId="{00000000-0000-0000-0000-000000000000}"/>
          </ac:grpSpMkLst>
        </pc:grpChg>
        <pc:picChg chg="del topLvl">
          <ac:chgData name="THYSS" userId="fc21e25a-0af5-4335-b206-b2409929cd02" providerId="ADAL" clId="{A039F5FE-4A92-4CD5-895E-5113B34D1F5E}" dt="2026-02-27T08:31:55.835" v="26" actId="478"/>
          <ac:picMkLst>
            <pc:docMk/>
            <pc:sldMk cId="0" sldId="258"/>
            <ac:picMk id="5" creationId="{00000000-0000-0000-0000-000000000000}"/>
          </ac:picMkLst>
        </pc:picChg>
        <pc:picChg chg="mod topLvl">
          <ac:chgData name="THYSS" userId="fc21e25a-0af5-4335-b206-b2409929cd02" providerId="ADAL" clId="{A039F5FE-4A92-4CD5-895E-5113B34D1F5E}" dt="2026-02-27T08:36:00.829" v="248" actId="1076"/>
          <ac:picMkLst>
            <pc:docMk/>
            <pc:sldMk cId="0" sldId="258"/>
            <ac:picMk id="6" creationId="{00000000-0000-0000-0000-000000000000}"/>
          </ac:picMkLst>
        </pc:picChg>
        <pc:picChg chg="del">
          <ac:chgData name="THYSS" userId="fc21e25a-0af5-4335-b206-b2409929cd02" providerId="ADAL" clId="{A039F5FE-4A92-4CD5-895E-5113B34D1F5E}" dt="2026-02-27T08:31:53.610" v="25" actId="478"/>
          <ac:picMkLst>
            <pc:docMk/>
            <pc:sldMk cId="0" sldId="258"/>
            <ac:picMk id="7" creationId="{00000000-0000-0000-0000-000000000000}"/>
          </ac:picMkLst>
        </pc:picChg>
      </pc:sldChg>
      <pc:sldChg chg="delSp add del mod">
        <pc:chgData name="THYSS" userId="fc21e25a-0af5-4335-b206-b2409929cd02" providerId="ADAL" clId="{A039F5FE-4A92-4CD5-895E-5113B34D1F5E}" dt="2026-02-27T09:28:07.174" v="1075" actId="2696"/>
        <pc:sldMkLst>
          <pc:docMk/>
          <pc:sldMk cId="3051780227" sldId="258"/>
        </pc:sldMkLst>
        <pc:spChg chg="del">
          <ac:chgData name="THYSS" userId="fc21e25a-0af5-4335-b206-b2409929cd02" providerId="ADAL" clId="{A039F5FE-4A92-4CD5-895E-5113B34D1F5E}" dt="2026-02-27T09:18:13.190" v="585" actId="21"/>
          <ac:spMkLst>
            <pc:docMk/>
            <pc:sldMk cId="3051780227" sldId="258"/>
            <ac:spMk id="3" creationId="{00000000-0000-0000-0000-000000000000}"/>
          </ac:spMkLst>
        </pc:spChg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3786001556" sldId="286"/>
        </pc:sldMkLst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3683710925" sldId="292"/>
        </pc:sldMkLst>
      </pc:sldChg>
      <pc:sldChg chg="del">
        <pc:chgData name="THYSS" userId="fc21e25a-0af5-4335-b206-b2409929cd02" providerId="ADAL" clId="{A039F5FE-4A92-4CD5-895E-5113B34D1F5E}" dt="2026-02-27T09:11:34.868" v="567" actId="2696"/>
        <pc:sldMkLst>
          <pc:docMk/>
          <pc:sldMk cId="2061298593" sldId="293"/>
        </pc:sldMkLst>
      </pc:sldChg>
      <pc:sldChg chg="del">
        <pc:chgData name="THYSS" userId="fc21e25a-0af5-4335-b206-b2409929cd02" providerId="ADAL" clId="{A039F5FE-4A92-4CD5-895E-5113B34D1F5E}" dt="2026-02-27T09:11:51.816" v="569" actId="2696"/>
        <pc:sldMkLst>
          <pc:docMk/>
          <pc:sldMk cId="2271583772" sldId="321"/>
        </pc:sldMkLst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3151620523" sldId="325"/>
        </pc:sldMkLst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2949692274" sldId="327"/>
        </pc:sldMkLst>
      </pc:sldChg>
      <pc:sldChg chg="del">
        <pc:chgData name="THYSS" userId="fc21e25a-0af5-4335-b206-b2409929cd02" providerId="ADAL" clId="{A039F5FE-4A92-4CD5-895E-5113B34D1F5E}" dt="2026-02-27T09:11:51.816" v="569" actId="2696"/>
        <pc:sldMkLst>
          <pc:docMk/>
          <pc:sldMk cId="1455583243" sldId="338"/>
        </pc:sldMkLst>
      </pc:sldChg>
      <pc:sldChg chg="del">
        <pc:chgData name="THYSS" userId="fc21e25a-0af5-4335-b206-b2409929cd02" providerId="ADAL" clId="{A039F5FE-4A92-4CD5-895E-5113B34D1F5E}" dt="2026-02-27T09:11:51.816" v="569" actId="2696"/>
        <pc:sldMkLst>
          <pc:docMk/>
          <pc:sldMk cId="1824233712" sldId="340"/>
        </pc:sldMkLst>
      </pc:sldChg>
      <pc:sldChg chg="del">
        <pc:chgData name="THYSS" userId="fc21e25a-0af5-4335-b206-b2409929cd02" providerId="ADAL" clId="{A039F5FE-4A92-4CD5-895E-5113B34D1F5E}" dt="2026-02-27T09:11:51.816" v="569" actId="2696"/>
        <pc:sldMkLst>
          <pc:docMk/>
          <pc:sldMk cId="2902007459" sldId="342"/>
        </pc:sldMkLst>
      </pc:sldChg>
      <pc:sldChg chg="del">
        <pc:chgData name="THYSS" userId="fc21e25a-0af5-4335-b206-b2409929cd02" providerId="ADAL" clId="{A039F5FE-4A92-4CD5-895E-5113B34D1F5E}" dt="2026-02-27T09:11:34.868" v="567" actId="2696"/>
        <pc:sldMkLst>
          <pc:docMk/>
          <pc:sldMk cId="2422561801" sldId="347"/>
        </pc:sldMkLst>
      </pc:sldChg>
      <pc:sldChg chg="del">
        <pc:chgData name="THYSS" userId="fc21e25a-0af5-4335-b206-b2409929cd02" providerId="ADAL" clId="{A039F5FE-4A92-4CD5-895E-5113B34D1F5E}" dt="2026-02-27T09:11:40.771" v="568" actId="2696"/>
        <pc:sldMkLst>
          <pc:docMk/>
          <pc:sldMk cId="3826173803" sldId="366"/>
        </pc:sldMkLst>
      </pc:sldChg>
      <pc:sldChg chg="del">
        <pc:chgData name="THYSS" userId="fc21e25a-0af5-4335-b206-b2409929cd02" providerId="ADAL" clId="{A039F5FE-4A92-4CD5-895E-5113B34D1F5E}" dt="2026-02-27T09:11:34.868" v="567" actId="2696"/>
        <pc:sldMkLst>
          <pc:docMk/>
          <pc:sldMk cId="3446494988" sldId="368"/>
        </pc:sldMkLst>
      </pc:sldChg>
      <pc:sldChg chg="addSp delSp modSp mod">
        <pc:chgData name="THYSS" userId="fc21e25a-0af5-4335-b206-b2409929cd02" providerId="ADAL" clId="{A039F5FE-4A92-4CD5-895E-5113B34D1F5E}" dt="2026-02-28T16:28:22.515" v="1319" actId="14100"/>
        <pc:sldMkLst>
          <pc:docMk/>
          <pc:sldMk cId="3092810094" sldId="373"/>
        </pc:sldMkLst>
        <pc:spChg chg="del mod">
          <ac:chgData name="THYSS" userId="fc21e25a-0af5-4335-b206-b2409929cd02" providerId="ADAL" clId="{A039F5FE-4A92-4CD5-895E-5113B34D1F5E}" dt="2026-02-28T07:56:44.529" v="1166" actId="478"/>
          <ac:spMkLst>
            <pc:docMk/>
            <pc:sldMk cId="3092810094" sldId="373"/>
            <ac:spMk id="2" creationId="{00000000-0000-0000-0000-000000000000}"/>
          </ac:spMkLst>
        </pc:spChg>
        <pc:spChg chg="del">
          <ac:chgData name="THYSS" userId="fc21e25a-0af5-4335-b206-b2409929cd02" providerId="ADAL" clId="{A039F5FE-4A92-4CD5-895E-5113B34D1F5E}" dt="2026-02-27T09:05:36.934" v="518" actId="478"/>
          <ac:spMkLst>
            <pc:docMk/>
            <pc:sldMk cId="3092810094" sldId="373"/>
            <ac:spMk id="7" creationId="{EAD0EAFF-1CC8-D404-8CB3-E659C2A613C5}"/>
          </ac:spMkLst>
        </pc:spChg>
        <pc:spChg chg="add del mod">
          <ac:chgData name="THYSS" userId="fc21e25a-0af5-4335-b206-b2409929cd02" providerId="ADAL" clId="{A039F5FE-4A92-4CD5-895E-5113B34D1F5E}" dt="2026-02-28T07:56:47.005" v="1167" actId="478"/>
          <ac:spMkLst>
            <pc:docMk/>
            <pc:sldMk cId="3092810094" sldId="373"/>
            <ac:spMk id="7" creationId="{FF6FBD5D-B208-610F-ADF5-1D3AA7E1CAA2}"/>
          </ac:spMkLst>
        </pc:spChg>
        <pc:spChg chg="mod">
          <ac:chgData name="THYSS" userId="fc21e25a-0af5-4335-b206-b2409929cd02" providerId="ADAL" clId="{A039F5FE-4A92-4CD5-895E-5113B34D1F5E}" dt="2026-02-28T16:28:22.515" v="1319" actId="14100"/>
          <ac:spMkLst>
            <pc:docMk/>
            <pc:sldMk cId="3092810094" sldId="373"/>
            <ac:spMk id="8" creationId="{F316DF29-A217-FBBD-F4CA-0B36633C8BC3}"/>
          </ac:spMkLst>
        </pc:spChg>
        <pc:spChg chg="add mod">
          <ac:chgData name="THYSS" userId="fc21e25a-0af5-4335-b206-b2409929cd02" providerId="ADAL" clId="{A039F5FE-4A92-4CD5-895E-5113B34D1F5E}" dt="2026-02-28T16:28:15.342" v="1318" actId="207"/>
          <ac:spMkLst>
            <pc:docMk/>
            <pc:sldMk cId="3092810094" sldId="373"/>
            <ac:spMk id="9" creationId="{19EA4098-11C9-0823-BC0E-C45666DFC6BE}"/>
          </ac:spMkLst>
        </pc:spChg>
        <pc:picChg chg="del mod">
          <ac:chgData name="THYSS" userId="fc21e25a-0af5-4335-b206-b2409929cd02" providerId="ADAL" clId="{A039F5FE-4A92-4CD5-895E-5113B34D1F5E}" dt="2026-02-28T07:54:36.589" v="1097" actId="478"/>
          <ac:picMkLst>
            <pc:docMk/>
            <pc:sldMk cId="3092810094" sldId="373"/>
            <ac:picMk id="4" creationId="{00000000-0000-0000-0000-000000000000}"/>
          </ac:picMkLst>
        </pc:picChg>
        <pc:picChg chg="del">
          <ac:chgData name="THYSS" userId="fc21e25a-0af5-4335-b206-b2409929cd02" providerId="ADAL" clId="{A039F5FE-4A92-4CD5-895E-5113B34D1F5E}" dt="2026-02-28T07:54:36.910" v="1098" actId="478"/>
          <ac:picMkLst>
            <pc:docMk/>
            <pc:sldMk cId="3092810094" sldId="373"/>
            <ac:picMk id="5" creationId="{2A81A9A2-8827-A146-BC08-C8A65D87C7ED}"/>
          </ac:picMkLst>
        </pc:picChg>
        <pc:picChg chg="del mod">
          <ac:chgData name="THYSS" userId="fc21e25a-0af5-4335-b206-b2409929cd02" providerId="ADAL" clId="{A039F5FE-4A92-4CD5-895E-5113B34D1F5E}" dt="2026-02-28T07:54:37.290" v="1099" actId="478"/>
          <ac:picMkLst>
            <pc:docMk/>
            <pc:sldMk cId="3092810094" sldId="373"/>
            <ac:picMk id="6" creationId="{E9FC6759-DCC0-B844-927E-B675FC2A7C11}"/>
          </ac:picMkLst>
        </pc:picChg>
      </pc:sldChg>
      <pc:sldChg chg="addSp delSp modSp mod">
        <pc:chgData name="THYSS" userId="fc21e25a-0af5-4335-b206-b2409929cd02" providerId="ADAL" clId="{A039F5FE-4A92-4CD5-895E-5113B34D1F5E}" dt="2026-02-28T16:27:27.726" v="1304" actId="1076"/>
        <pc:sldMkLst>
          <pc:docMk/>
          <pc:sldMk cId="2956466837" sldId="374"/>
        </pc:sldMkLst>
        <pc:spChg chg="mod">
          <ac:chgData name="THYSS" userId="fc21e25a-0af5-4335-b206-b2409929cd02" providerId="ADAL" clId="{A039F5FE-4A92-4CD5-895E-5113B34D1F5E}" dt="2026-02-28T16:25:48.692" v="1279" actId="14100"/>
          <ac:spMkLst>
            <pc:docMk/>
            <pc:sldMk cId="2956466837" sldId="374"/>
            <ac:spMk id="2" creationId="{00000000-0000-0000-0000-000000000000}"/>
          </ac:spMkLst>
        </pc:spChg>
        <pc:spChg chg="del">
          <ac:chgData name="THYSS" userId="fc21e25a-0af5-4335-b206-b2409929cd02" providerId="ADAL" clId="{A039F5FE-4A92-4CD5-895E-5113B34D1F5E}" dt="2026-02-27T08:49:36.668" v="434" actId="478"/>
          <ac:spMkLst>
            <pc:docMk/>
            <pc:sldMk cId="2956466837" sldId="374"/>
            <ac:spMk id="3" creationId="{A376203D-11BF-284B-A653-4415B529899B}"/>
          </ac:spMkLst>
        </pc:spChg>
        <pc:graphicFrameChg chg="add mod">
          <ac:chgData name="THYSS" userId="fc21e25a-0af5-4335-b206-b2409929cd02" providerId="ADAL" clId="{A039F5FE-4A92-4CD5-895E-5113B34D1F5E}" dt="2026-02-27T08:58:57.560" v="441"/>
          <ac:graphicFrameMkLst>
            <pc:docMk/>
            <pc:sldMk cId="2956466837" sldId="374"/>
            <ac:graphicFrameMk id="7" creationId="{C7D20D28-199E-680A-FD58-808AE57C849A}"/>
          </ac:graphicFrameMkLst>
        </pc:graphicFrameChg>
        <pc:graphicFrameChg chg="add del mod modGraphic">
          <ac:chgData name="THYSS" userId="fc21e25a-0af5-4335-b206-b2409929cd02" providerId="ADAL" clId="{A039F5FE-4A92-4CD5-895E-5113B34D1F5E}" dt="2026-02-27T09:02:00.980" v="492" actId="478"/>
          <ac:graphicFrameMkLst>
            <pc:docMk/>
            <pc:sldMk cId="2956466837" sldId="374"/>
            <ac:graphicFrameMk id="8" creationId="{5946960A-B553-4F18-4D0E-5334B1AB3243}"/>
          </ac:graphicFrameMkLst>
        </pc:graphicFrameChg>
        <pc:graphicFrameChg chg="add mod modGraphic">
          <ac:chgData name="THYSS" userId="fc21e25a-0af5-4335-b206-b2409929cd02" providerId="ADAL" clId="{A039F5FE-4A92-4CD5-895E-5113B34D1F5E}" dt="2026-02-28T16:27:27.726" v="1304" actId="1076"/>
          <ac:graphicFrameMkLst>
            <pc:docMk/>
            <pc:sldMk cId="2956466837" sldId="374"/>
            <ac:graphicFrameMk id="9" creationId="{5B408490-460B-EDE8-3BE6-45C349882BF7}"/>
          </ac:graphicFrameMkLst>
        </pc:graphicFrameChg>
        <pc:picChg chg="del mod">
          <ac:chgData name="THYSS" userId="fc21e25a-0af5-4335-b206-b2409929cd02" providerId="ADAL" clId="{A039F5FE-4A92-4CD5-895E-5113B34D1F5E}" dt="2026-02-28T07:54:26.601" v="1092" actId="478"/>
          <ac:picMkLst>
            <pc:docMk/>
            <pc:sldMk cId="2956466837" sldId="374"/>
            <ac:picMk id="4" creationId="{00000000-0000-0000-0000-000000000000}"/>
          </ac:picMkLst>
        </pc:picChg>
        <pc:picChg chg="del mod">
          <ac:chgData name="THYSS" userId="fc21e25a-0af5-4335-b206-b2409929cd02" providerId="ADAL" clId="{A039F5FE-4A92-4CD5-895E-5113B34D1F5E}" dt="2026-02-28T07:54:27.547" v="1093" actId="478"/>
          <ac:picMkLst>
            <pc:docMk/>
            <pc:sldMk cId="2956466837" sldId="374"/>
            <ac:picMk id="5" creationId="{2A81A9A2-8827-A146-BC08-C8A65D87C7ED}"/>
          </ac:picMkLst>
        </pc:picChg>
        <pc:picChg chg="del mod">
          <ac:chgData name="THYSS" userId="fc21e25a-0af5-4335-b206-b2409929cd02" providerId="ADAL" clId="{A039F5FE-4A92-4CD5-895E-5113B34D1F5E}" dt="2026-02-28T07:54:30.086" v="1095" actId="478"/>
          <ac:picMkLst>
            <pc:docMk/>
            <pc:sldMk cId="2956466837" sldId="374"/>
            <ac:picMk id="6" creationId="{E9FC6759-DCC0-B844-927E-B675FC2A7C11}"/>
          </ac:picMkLst>
        </pc:picChg>
        <pc:picChg chg="del">
          <ac:chgData name="THYSS" userId="fc21e25a-0af5-4335-b206-b2409929cd02" providerId="ADAL" clId="{A039F5FE-4A92-4CD5-895E-5113B34D1F5E}" dt="2026-02-27T08:49:38.405" v="435" actId="478"/>
          <ac:picMkLst>
            <pc:docMk/>
            <pc:sldMk cId="2956466837" sldId="374"/>
            <ac:picMk id="12" creationId="{C4377D1E-A671-6365-3AF3-268B42D62FC9}"/>
          </ac:picMkLst>
        </pc:picChg>
      </pc:sldChg>
      <pc:sldChg chg="delSp modSp mod">
        <pc:chgData name="THYSS" userId="fc21e25a-0af5-4335-b206-b2409929cd02" providerId="ADAL" clId="{A039F5FE-4A92-4CD5-895E-5113B34D1F5E}" dt="2026-02-28T16:28:25.879" v="1320" actId="14100"/>
        <pc:sldMkLst>
          <pc:docMk/>
          <pc:sldMk cId="791143424" sldId="375"/>
        </pc:sldMkLst>
        <pc:spChg chg="mod">
          <ac:chgData name="THYSS" userId="fc21e25a-0af5-4335-b206-b2409929cd02" providerId="ADAL" clId="{A039F5FE-4A92-4CD5-895E-5113B34D1F5E}" dt="2026-02-28T16:28:25.879" v="1320" actId="14100"/>
          <ac:spMkLst>
            <pc:docMk/>
            <pc:sldMk cId="791143424" sldId="375"/>
            <ac:spMk id="2" creationId="{00000000-0000-0000-0000-000000000000}"/>
          </ac:spMkLst>
        </pc:spChg>
        <pc:spChg chg="del">
          <ac:chgData name="THYSS" userId="fc21e25a-0af5-4335-b206-b2409929cd02" providerId="ADAL" clId="{A039F5FE-4A92-4CD5-895E-5113B34D1F5E}" dt="2026-02-27T09:07:56.647" v="548" actId="478"/>
          <ac:spMkLst>
            <pc:docMk/>
            <pc:sldMk cId="791143424" sldId="375"/>
            <ac:spMk id="7" creationId="{A376203D-11BF-284B-A653-4415B529899B}"/>
          </ac:spMkLst>
        </pc:spChg>
      </pc:sldChg>
      <pc:sldChg chg="modSp mod ord">
        <pc:chgData name="THYSS" userId="fc21e25a-0af5-4335-b206-b2409929cd02" providerId="ADAL" clId="{A039F5FE-4A92-4CD5-895E-5113B34D1F5E}" dt="2026-02-28T16:22:27.815" v="1241"/>
        <pc:sldMkLst>
          <pc:docMk/>
          <pc:sldMk cId="1402102626" sldId="379"/>
        </pc:sldMkLst>
        <pc:spChg chg="mod">
          <ac:chgData name="THYSS" userId="fc21e25a-0af5-4335-b206-b2409929cd02" providerId="ADAL" clId="{A039F5FE-4A92-4CD5-895E-5113B34D1F5E}" dt="2026-02-27T08:30:52.298" v="1" actId="2711"/>
          <ac:spMkLst>
            <pc:docMk/>
            <pc:sldMk cId="1402102626" sldId="379"/>
            <ac:spMk id="2" creationId="{00000000-0000-0000-0000-000000000000}"/>
          </ac:spMkLst>
        </pc:spChg>
      </pc:sldChg>
      <pc:sldChg chg="del">
        <pc:chgData name="THYSS" userId="fc21e25a-0af5-4335-b206-b2409929cd02" providerId="ADAL" clId="{A039F5FE-4A92-4CD5-895E-5113B34D1F5E}" dt="2026-02-27T08:48:32.508" v="428" actId="2696"/>
        <pc:sldMkLst>
          <pc:docMk/>
          <pc:sldMk cId="4242636295" sldId="380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1148725901" sldId="381"/>
        </pc:sldMkLst>
      </pc:sldChg>
      <pc:sldChg chg="del">
        <pc:chgData name="THYSS" userId="fc21e25a-0af5-4335-b206-b2409929cd02" providerId="ADAL" clId="{A039F5FE-4A92-4CD5-895E-5113B34D1F5E}" dt="2026-02-27T08:49:19.358" v="431" actId="2696"/>
        <pc:sldMkLst>
          <pc:docMk/>
          <pc:sldMk cId="2602676068" sldId="382"/>
        </pc:sldMkLst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2987084048" sldId="383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3291152523" sldId="384"/>
        </pc:sldMkLst>
      </pc:sldChg>
      <pc:sldChg chg="del">
        <pc:chgData name="THYSS" userId="fc21e25a-0af5-4335-b206-b2409929cd02" providerId="ADAL" clId="{A039F5FE-4A92-4CD5-895E-5113B34D1F5E}" dt="2026-02-27T08:49:33.533" v="433" actId="2696"/>
        <pc:sldMkLst>
          <pc:docMk/>
          <pc:sldMk cId="3198947125" sldId="385"/>
        </pc:sldMkLst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3539071059" sldId="386"/>
        </pc:sldMkLst>
      </pc:sldChg>
      <pc:sldChg chg="del">
        <pc:chgData name="THYSS" userId="fc21e25a-0af5-4335-b206-b2409929cd02" providerId="ADAL" clId="{A039F5FE-4A92-4CD5-895E-5113B34D1F5E}" dt="2026-02-27T09:11:15.462" v="566" actId="2696"/>
        <pc:sldMkLst>
          <pc:docMk/>
          <pc:sldMk cId="3371618869" sldId="387"/>
        </pc:sldMkLst>
      </pc:sldChg>
      <pc:sldChg chg="del">
        <pc:chgData name="THYSS" userId="fc21e25a-0af5-4335-b206-b2409929cd02" providerId="ADAL" clId="{A039F5FE-4A92-4CD5-895E-5113B34D1F5E}" dt="2026-02-27T09:11:34.868" v="567" actId="2696"/>
        <pc:sldMkLst>
          <pc:docMk/>
          <pc:sldMk cId="3853895117" sldId="388"/>
        </pc:sldMkLst>
      </pc:sldChg>
      <pc:sldChg chg="del">
        <pc:chgData name="THYSS" userId="fc21e25a-0af5-4335-b206-b2409929cd02" providerId="ADAL" clId="{A039F5FE-4A92-4CD5-895E-5113B34D1F5E}" dt="2026-02-27T09:12:17.127" v="571" actId="47"/>
        <pc:sldMkLst>
          <pc:docMk/>
          <pc:sldMk cId="735691153" sldId="390"/>
        </pc:sldMkLst>
      </pc:sldChg>
      <pc:sldChg chg="delSp modSp mod">
        <pc:chgData name="THYSS" userId="fc21e25a-0af5-4335-b206-b2409929cd02" providerId="ADAL" clId="{A039F5FE-4A92-4CD5-895E-5113B34D1F5E}" dt="2026-02-28T16:43:05.887" v="1976" actId="14100"/>
        <pc:sldMkLst>
          <pc:docMk/>
          <pc:sldMk cId="2106140306" sldId="391"/>
        </pc:sldMkLst>
        <pc:spChg chg="mod">
          <ac:chgData name="THYSS" userId="fc21e25a-0af5-4335-b206-b2409929cd02" providerId="ADAL" clId="{A039F5FE-4A92-4CD5-895E-5113B34D1F5E}" dt="2026-02-28T16:43:05.887" v="1976" actId="14100"/>
          <ac:spMkLst>
            <pc:docMk/>
            <pc:sldMk cId="2106140306" sldId="391"/>
            <ac:spMk id="2" creationId="{C30046AA-2CE7-4940-28C4-F3CB1FF50A47}"/>
          </ac:spMkLst>
        </pc:spChg>
        <pc:spChg chg="del">
          <ac:chgData name="THYSS" userId="fc21e25a-0af5-4335-b206-b2409929cd02" providerId="ADAL" clId="{A039F5FE-4A92-4CD5-895E-5113B34D1F5E}" dt="2026-02-27T09:10:43.189" v="557" actId="478"/>
          <ac:spMkLst>
            <pc:docMk/>
            <pc:sldMk cId="2106140306" sldId="391"/>
            <ac:spMk id="7" creationId="{F9801652-3008-71E9-1473-8607351556B2}"/>
          </ac:spMkLst>
        </pc:spChg>
      </pc:sldChg>
      <pc:sldChg chg="del">
        <pc:chgData name="THYSS" userId="fc21e25a-0af5-4335-b206-b2409929cd02" providerId="ADAL" clId="{A039F5FE-4A92-4CD5-895E-5113B34D1F5E}" dt="2026-02-27T08:49:29.677" v="432" actId="2696"/>
        <pc:sldMkLst>
          <pc:docMk/>
          <pc:sldMk cId="3971110729" sldId="392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972321123" sldId="393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2765613548" sldId="394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1558964976" sldId="400"/>
        </pc:sldMkLst>
      </pc:sldChg>
      <pc:sldChg chg="del">
        <pc:chgData name="THYSS" userId="fc21e25a-0af5-4335-b206-b2409929cd02" providerId="ADAL" clId="{A039F5FE-4A92-4CD5-895E-5113B34D1F5E}" dt="2026-02-27T08:49:29.677" v="432" actId="2696"/>
        <pc:sldMkLst>
          <pc:docMk/>
          <pc:sldMk cId="2427154677" sldId="401"/>
        </pc:sldMkLst>
      </pc:sldChg>
      <pc:sldChg chg="del">
        <pc:chgData name="THYSS" userId="fc21e25a-0af5-4335-b206-b2409929cd02" providerId="ADAL" clId="{A039F5FE-4A92-4CD5-895E-5113B34D1F5E}" dt="2026-02-27T08:49:29.677" v="432" actId="2696"/>
        <pc:sldMkLst>
          <pc:docMk/>
          <pc:sldMk cId="4096761262" sldId="402"/>
        </pc:sldMkLst>
      </pc:sldChg>
      <pc:sldChg chg="del">
        <pc:chgData name="THYSS" userId="fc21e25a-0af5-4335-b206-b2409929cd02" providerId="ADAL" clId="{A039F5FE-4A92-4CD5-895E-5113B34D1F5E}" dt="2026-02-27T08:49:29.677" v="432" actId="2696"/>
        <pc:sldMkLst>
          <pc:docMk/>
          <pc:sldMk cId="1543860334" sldId="403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689357522" sldId="404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2448828429" sldId="405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3193594123" sldId="406"/>
        </pc:sldMkLst>
      </pc:sldChg>
      <pc:sldChg chg="del">
        <pc:chgData name="THYSS" userId="fc21e25a-0af5-4335-b206-b2409929cd02" providerId="ADAL" clId="{A039F5FE-4A92-4CD5-895E-5113B34D1F5E}" dt="2026-02-27T08:49:29.677" v="432" actId="2696"/>
        <pc:sldMkLst>
          <pc:docMk/>
          <pc:sldMk cId="1603965873" sldId="407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3421705987" sldId="408"/>
        </pc:sldMkLst>
      </pc:sldChg>
      <pc:sldChg chg="del">
        <pc:chgData name="THYSS" userId="fc21e25a-0af5-4335-b206-b2409929cd02" providerId="ADAL" clId="{A039F5FE-4A92-4CD5-895E-5113B34D1F5E}" dt="2026-02-27T08:48:54.758" v="430" actId="2696"/>
        <pc:sldMkLst>
          <pc:docMk/>
          <pc:sldMk cId="1490649558" sldId="409"/>
        </pc:sldMkLst>
      </pc:sldChg>
      <pc:sldChg chg="del">
        <pc:chgData name="THYSS" userId="fc21e25a-0af5-4335-b206-b2409929cd02" providerId="ADAL" clId="{A039F5FE-4A92-4CD5-895E-5113B34D1F5E}" dt="2026-02-27T09:11:40.771" v="568" actId="2696"/>
        <pc:sldMkLst>
          <pc:docMk/>
          <pc:sldMk cId="4248308832" sldId="410"/>
        </pc:sldMkLst>
      </pc:sldChg>
      <pc:sldChg chg="del">
        <pc:chgData name="THYSS" userId="fc21e25a-0af5-4335-b206-b2409929cd02" providerId="ADAL" clId="{A039F5FE-4A92-4CD5-895E-5113B34D1F5E}" dt="2026-02-27T08:48:37.263" v="429" actId="2696"/>
        <pc:sldMkLst>
          <pc:docMk/>
          <pc:sldMk cId="3419435211" sldId="411"/>
        </pc:sldMkLst>
      </pc:sldChg>
      <pc:sldChg chg="addSp delSp modSp mod">
        <pc:chgData name="THYSS" userId="fc21e25a-0af5-4335-b206-b2409929cd02" providerId="ADAL" clId="{A039F5FE-4A92-4CD5-895E-5113B34D1F5E}" dt="2026-02-28T16:21:04.022" v="1230" actId="20577"/>
        <pc:sldMkLst>
          <pc:docMk/>
          <pc:sldMk cId="2123333358" sldId="412"/>
        </pc:sldMkLst>
        <pc:spChg chg="add del">
          <ac:chgData name="THYSS" userId="fc21e25a-0af5-4335-b206-b2409929cd02" providerId="ADAL" clId="{A039F5FE-4A92-4CD5-895E-5113B34D1F5E}" dt="2026-02-28T16:20:46.552" v="1205" actId="478"/>
          <ac:spMkLst>
            <pc:docMk/>
            <pc:sldMk cId="2123333358" sldId="412"/>
            <ac:spMk id="3" creationId="{5AEB1C5C-7B4E-9D7B-27F3-38F7C8706211}"/>
          </ac:spMkLst>
        </pc:spChg>
        <pc:spChg chg="add del mod">
          <ac:chgData name="THYSS" userId="fc21e25a-0af5-4335-b206-b2409929cd02" providerId="ADAL" clId="{A039F5FE-4A92-4CD5-895E-5113B34D1F5E}" dt="2026-02-28T16:20:44.329" v="1204" actId="478"/>
          <ac:spMkLst>
            <pc:docMk/>
            <pc:sldMk cId="2123333358" sldId="412"/>
            <ac:spMk id="5" creationId="{9898AC3A-43B5-0E4B-5B4F-B0E7CF8FAE22}"/>
          </ac:spMkLst>
        </pc:spChg>
        <pc:spChg chg="add del">
          <ac:chgData name="THYSS" userId="fc21e25a-0af5-4335-b206-b2409929cd02" providerId="ADAL" clId="{A039F5FE-4A92-4CD5-895E-5113B34D1F5E}" dt="2026-02-28T16:20:43.128" v="1202" actId="22"/>
          <ac:spMkLst>
            <pc:docMk/>
            <pc:sldMk cId="2123333358" sldId="412"/>
            <ac:spMk id="7" creationId="{F1FCA961-72E8-1CB0-DC6B-F16FB6623C88}"/>
          </ac:spMkLst>
        </pc:spChg>
        <pc:spChg chg="add del mod">
          <ac:chgData name="THYSS" userId="fc21e25a-0af5-4335-b206-b2409929cd02" providerId="ADAL" clId="{A039F5FE-4A92-4CD5-895E-5113B34D1F5E}" dt="2026-02-28T16:20:48.191" v="1206" actId="478"/>
          <ac:spMkLst>
            <pc:docMk/>
            <pc:sldMk cId="2123333358" sldId="412"/>
            <ac:spMk id="9" creationId="{5C31E62F-8D07-A18A-A4C6-29628FACFEEE}"/>
          </ac:spMkLst>
        </pc:spChg>
        <pc:spChg chg="add mod">
          <ac:chgData name="THYSS" userId="fc21e25a-0af5-4335-b206-b2409929cd02" providerId="ADAL" clId="{A039F5FE-4A92-4CD5-895E-5113B34D1F5E}" dt="2026-02-28T16:21:04.022" v="1230" actId="20577"/>
          <ac:spMkLst>
            <pc:docMk/>
            <pc:sldMk cId="2123333358" sldId="412"/>
            <ac:spMk id="11" creationId="{B2E84FD9-E7C6-6F0F-23A5-FD3FC656A3FF}"/>
          </ac:spMkLst>
        </pc:spChg>
      </pc:sldChg>
      <pc:sldChg chg="modSp mod">
        <pc:chgData name="THYSS" userId="fc21e25a-0af5-4335-b206-b2409929cd02" providerId="ADAL" clId="{A039F5FE-4A92-4CD5-895E-5113B34D1F5E}" dt="2026-02-28T16:21:16.888" v="1235" actId="6549"/>
        <pc:sldMkLst>
          <pc:docMk/>
          <pc:sldMk cId="723488529" sldId="413"/>
        </pc:sldMkLst>
        <pc:spChg chg="mod">
          <ac:chgData name="THYSS" userId="fc21e25a-0af5-4335-b206-b2409929cd02" providerId="ADAL" clId="{A039F5FE-4A92-4CD5-895E-5113B34D1F5E}" dt="2026-02-28T16:21:16.888" v="1235" actId="6549"/>
          <ac:spMkLst>
            <pc:docMk/>
            <pc:sldMk cId="723488529" sldId="413"/>
            <ac:spMk id="3" creationId="{32BAA17B-43D2-FB01-77A5-2B8EDA777351}"/>
          </ac:spMkLst>
        </pc:spChg>
      </pc:sldChg>
      <pc:sldChg chg="modSp del mod">
        <pc:chgData name="THYSS" userId="fc21e25a-0af5-4335-b206-b2409929cd02" providerId="ADAL" clId="{A039F5FE-4A92-4CD5-895E-5113B34D1F5E}" dt="2026-02-27T08:31:40.392" v="24" actId="2696"/>
        <pc:sldMkLst>
          <pc:docMk/>
          <pc:sldMk cId="628553028" sldId="414"/>
        </pc:sldMkLst>
        <pc:spChg chg="mod">
          <ac:chgData name="THYSS" userId="fc21e25a-0af5-4335-b206-b2409929cd02" providerId="ADAL" clId="{A039F5FE-4A92-4CD5-895E-5113B34D1F5E}" dt="2026-02-27T08:31:08.724" v="22" actId="20577"/>
          <ac:spMkLst>
            <pc:docMk/>
            <pc:sldMk cId="628553028" sldId="414"/>
            <ac:spMk id="2" creationId="{B3788126-9CEA-DB5F-6C7F-BA116B7DD4F5}"/>
          </ac:spMkLst>
        </pc:spChg>
      </pc:sldChg>
      <pc:sldChg chg="add">
        <pc:chgData name="THYSS" userId="fc21e25a-0af5-4335-b206-b2409929cd02" providerId="ADAL" clId="{A039F5FE-4A92-4CD5-895E-5113B34D1F5E}" dt="2026-02-27T08:31:37.670" v="23"/>
        <pc:sldMkLst>
          <pc:docMk/>
          <pc:sldMk cId="3524576982" sldId="416"/>
        </pc:sldMkLst>
      </pc:sldChg>
      <pc:sldChg chg="add">
        <pc:chgData name="THYSS" userId="fc21e25a-0af5-4335-b206-b2409929cd02" providerId="ADAL" clId="{A039F5FE-4A92-4CD5-895E-5113B34D1F5E}" dt="2026-02-27T08:31:37.670" v="23"/>
        <pc:sldMkLst>
          <pc:docMk/>
          <pc:sldMk cId="818199183" sldId="417"/>
        </pc:sldMkLst>
      </pc:sldChg>
      <pc:sldChg chg="modSp add del mod">
        <pc:chgData name="THYSS" userId="fc21e25a-0af5-4335-b206-b2409929cd02" providerId="ADAL" clId="{A039F5FE-4A92-4CD5-895E-5113B34D1F5E}" dt="2026-02-28T16:22:22.263" v="1239" actId="2696"/>
        <pc:sldMkLst>
          <pc:docMk/>
          <pc:sldMk cId="2277908949" sldId="418"/>
        </pc:sldMkLst>
        <pc:spChg chg="mod">
          <ac:chgData name="THYSS" userId="fc21e25a-0af5-4335-b206-b2409929cd02" providerId="ADAL" clId="{A039F5FE-4A92-4CD5-895E-5113B34D1F5E}" dt="2026-02-28T16:22:10.406" v="1237" actId="14100"/>
          <ac:spMkLst>
            <pc:docMk/>
            <pc:sldMk cId="2277908949" sldId="418"/>
            <ac:spMk id="3" creationId="{3496C2F5-E11E-7D75-B638-857B6BCCA56F}"/>
          </ac:spMkLst>
        </pc:spChg>
      </pc:sldChg>
      <pc:sldChg chg="delSp modSp add del mod">
        <pc:chgData name="THYSS" userId="fc21e25a-0af5-4335-b206-b2409929cd02" providerId="ADAL" clId="{A039F5FE-4A92-4CD5-895E-5113B34D1F5E}" dt="2026-02-28T16:36:44.942" v="1424" actId="20577"/>
        <pc:sldMkLst>
          <pc:docMk/>
          <pc:sldMk cId="3943020008" sldId="419"/>
        </pc:sldMkLst>
        <pc:spChg chg="mod">
          <ac:chgData name="THYSS" userId="fc21e25a-0af5-4335-b206-b2409929cd02" providerId="ADAL" clId="{A039F5FE-4A92-4CD5-895E-5113B34D1F5E}" dt="2026-02-28T16:24:53.915" v="1268" actId="20577"/>
          <ac:spMkLst>
            <pc:docMk/>
            <pc:sldMk cId="3943020008" sldId="419"/>
            <ac:spMk id="2" creationId="{F8BD6B9F-BD48-6BBE-59E7-85A94965C596}"/>
          </ac:spMkLst>
        </pc:spChg>
        <pc:spChg chg="mod">
          <ac:chgData name="THYSS" userId="fc21e25a-0af5-4335-b206-b2409929cd02" providerId="ADAL" clId="{A039F5FE-4A92-4CD5-895E-5113B34D1F5E}" dt="2026-02-28T16:36:44.942" v="1424" actId="20577"/>
          <ac:spMkLst>
            <pc:docMk/>
            <pc:sldMk cId="3943020008" sldId="419"/>
            <ac:spMk id="3" creationId="{285A97A8-7F09-D190-E681-465CDD1488AE}"/>
          </ac:spMkLst>
        </pc:spChg>
        <pc:picChg chg="del">
          <ac:chgData name="THYSS" userId="fc21e25a-0af5-4335-b206-b2409929cd02" providerId="ADAL" clId="{A039F5FE-4A92-4CD5-895E-5113B34D1F5E}" dt="2026-02-28T07:54:23.557" v="1091" actId="478"/>
          <ac:picMkLst>
            <pc:docMk/>
            <pc:sldMk cId="3943020008" sldId="419"/>
            <ac:picMk id="6" creationId="{2684F81E-80AC-DD54-67B7-16F7B4C43ADA}"/>
          </ac:picMkLst>
        </pc:picChg>
      </pc:sldChg>
      <pc:sldChg chg="add del">
        <pc:chgData name="THYSS" userId="fc21e25a-0af5-4335-b206-b2409929cd02" providerId="ADAL" clId="{A039F5FE-4A92-4CD5-895E-5113B34D1F5E}" dt="2026-02-27T09:17:48.272" v="581"/>
        <pc:sldMkLst>
          <pc:docMk/>
          <pc:sldMk cId="4010917536" sldId="419"/>
        </pc:sldMkLst>
      </pc:sldChg>
      <pc:sldChg chg="add">
        <pc:chgData name="THYSS" userId="fc21e25a-0af5-4335-b206-b2409929cd02" providerId="ADAL" clId="{A039F5FE-4A92-4CD5-895E-5113B34D1F5E}" dt="2026-02-27T09:12:13.807" v="570"/>
        <pc:sldMkLst>
          <pc:docMk/>
          <pc:sldMk cId="369660946" sldId="420"/>
        </pc:sldMkLst>
      </pc:sldChg>
      <pc:sldChg chg="addSp delSp modSp add mod">
        <pc:chgData name="THYSS" userId="fc21e25a-0af5-4335-b206-b2409929cd02" providerId="ADAL" clId="{A039F5FE-4A92-4CD5-895E-5113B34D1F5E}" dt="2026-02-28T07:58:54.336" v="1195" actId="20577"/>
        <pc:sldMkLst>
          <pc:docMk/>
          <pc:sldMk cId="678093670" sldId="421"/>
        </pc:sldMkLst>
        <pc:spChg chg="del mod">
          <ac:chgData name="THYSS" userId="fc21e25a-0af5-4335-b206-b2409929cd02" providerId="ADAL" clId="{A039F5FE-4A92-4CD5-895E-5113B34D1F5E}" dt="2026-02-27T09:18:42.562" v="689" actId="478"/>
          <ac:spMkLst>
            <pc:docMk/>
            <pc:sldMk cId="678093670" sldId="421"/>
            <ac:spMk id="2" creationId="{1AE3F4A3-0E4E-120B-EA7C-29132FF968E2}"/>
          </ac:spMkLst>
        </pc:spChg>
        <pc:spChg chg="add del mod">
          <ac:chgData name="THYSS" userId="fc21e25a-0af5-4335-b206-b2409929cd02" providerId="ADAL" clId="{A039F5FE-4A92-4CD5-895E-5113B34D1F5E}" dt="2026-02-27T09:18:16.688" v="586" actId="478"/>
          <ac:spMkLst>
            <pc:docMk/>
            <pc:sldMk cId="678093670" sldId="421"/>
            <ac:spMk id="4" creationId="{61FEDDBA-A2EA-7E70-1946-CA4C151F6DFF}"/>
          </ac:spMkLst>
        </pc:spChg>
        <pc:spChg chg="add mod">
          <ac:chgData name="THYSS" userId="fc21e25a-0af5-4335-b206-b2409929cd02" providerId="ADAL" clId="{A039F5FE-4A92-4CD5-895E-5113B34D1F5E}" dt="2026-02-28T07:58:54.336" v="1195" actId="20577"/>
          <ac:spMkLst>
            <pc:docMk/>
            <pc:sldMk cId="678093670" sldId="421"/>
            <ac:spMk id="5" creationId="{00000000-0000-0000-0000-000000000000}"/>
          </ac:spMkLst>
        </pc:spChg>
        <pc:spChg chg="add del mod">
          <ac:chgData name="THYSS" userId="fc21e25a-0af5-4335-b206-b2409929cd02" providerId="ADAL" clId="{A039F5FE-4A92-4CD5-895E-5113B34D1F5E}" dt="2026-02-27T09:18:45.040" v="690" actId="478"/>
          <ac:spMkLst>
            <pc:docMk/>
            <pc:sldMk cId="678093670" sldId="421"/>
            <ac:spMk id="8" creationId="{105DE364-60D1-03FA-1FB6-1B6735D2D949}"/>
          </ac:spMkLst>
        </pc:spChg>
        <pc:picChg chg="del">
          <ac:chgData name="THYSS" userId="fc21e25a-0af5-4335-b206-b2409929cd02" providerId="ADAL" clId="{A039F5FE-4A92-4CD5-895E-5113B34D1F5E}" dt="2026-02-27T09:17:15.548" v="573" actId="478"/>
          <ac:picMkLst>
            <pc:docMk/>
            <pc:sldMk cId="678093670" sldId="421"/>
            <ac:picMk id="7" creationId="{6201A376-9983-436A-9C2B-72845E76A621}"/>
          </ac:picMkLst>
        </pc:picChg>
        <pc:picChg chg="del">
          <ac:chgData name="THYSS" userId="fc21e25a-0af5-4335-b206-b2409929cd02" providerId="ADAL" clId="{A039F5FE-4A92-4CD5-895E-5113B34D1F5E}" dt="2026-02-27T09:17:16.651" v="575" actId="478"/>
          <ac:picMkLst>
            <pc:docMk/>
            <pc:sldMk cId="678093670" sldId="421"/>
            <ac:picMk id="1026" creationId="{98619DCF-3140-1CCF-BD4A-E0762431DB3E}"/>
          </ac:picMkLst>
        </pc:picChg>
        <pc:picChg chg="del">
          <ac:chgData name="THYSS" userId="fc21e25a-0af5-4335-b206-b2409929cd02" providerId="ADAL" clId="{A039F5FE-4A92-4CD5-895E-5113B34D1F5E}" dt="2026-02-27T09:17:16.011" v="574" actId="478"/>
          <ac:picMkLst>
            <pc:docMk/>
            <pc:sldMk cId="678093670" sldId="421"/>
            <ac:picMk id="1028" creationId="{AFBEFB01-60FB-E98A-BEFA-91B14323D5BC}"/>
          </ac:picMkLst>
        </pc:picChg>
      </pc:sldChg>
      <pc:sldChg chg="add">
        <pc:chgData name="THYSS" userId="fc21e25a-0af5-4335-b206-b2409929cd02" providerId="ADAL" clId="{A039F5FE-4A92-4CD5-895E-5113B34D1F5E}" dt="2026-02-28T16:32:23.225" v="1323"/>
        <pc:sldMkLst>
          <pc:docMk/>
          <pc:sldMk cId="145155712" sldId="422"/>
        </pc:sldMkLst>
      </pc:sldChg>
      <pc:sldChg chg="add del">
        <pc:chgData name="THYSS" userId="fc21e25a-0af5-4335-b206-b2409929cd02" providerId="ADAL" clId="{A039F5FE-4A92-4CD5-895E-5113B34D1F5E}" dt="2026-02-28T16:32:19.492" v="1322" actId="2696"/>
        <pc:sldMkLst>
          <pc:docMk/>
          <pc:sldMk cId="632730462" sldId="422"/>
        </pc:sldMkLst>
      </pc:sldChg>
      <pc:sldChg chg="modSp add del mod">
        <pc:chgData name="THYSS" userId="fc21e25a-0af5-4335-b206-b2409929cd02" providerId="ADAL" clId="{A039F5FE-4A92-4CD5-895E-5113B34D1F5E}" dt="2026-02-28T16:44:35.555" v="2042" actId="2696"/>
        <pc:sldMkLst>
          <pc:docMk/>
          <pc:sldMk cId="1597018405" sldId="423"/>
        </pc:sldMkLst>
        <pc:spChg chg="mod">
          <ac:chgData name="THYSS" userId="fc21e25a-0af5-4335-b206-b2409929cd02" providerId="ADAL" clId="{A039F5FE-4A92-4CD5-895E-5113B34D1F5E}" dt="2026-02-28T16:32:33.949" v="1356" actId="20577"/>
          <ac:spMkLst>
            <pc:docMk/>
            <pc:sldMk cId="1597018405" sldId="423"/>
            <ac:spMk id="4" creationId="{B09A4509-90D6-8E16-2C5C-9CD36CE5FC03}"/>
          </ac:spMkLst>
        </pc:spChg>
        <pc:spChg chg="mod">
          <ac:chgData name="THYSS" userId="fc21e25a-0af5-4335-b206-b2409929cd02" providerId="ADAL" clId="{A039F5FE-4A92-4CD5-895E-5113B34D1F5E}" dt="2026-02-28T16:34:12.837" v="1420" actId="207"/>
          <ac:spMkLst>
            <pc:docMk/>
            <pc:sldMk cId="1597018405" sldId="423"/>
            <ac:spMk id="7" creationId="{DF578DAD-CB27-27B5-3FD6-7A9323AE4DED}"/>
          </ac:spMkLst>
        </pc:spChg>
      </pc:sldChg>
      <pc:sldChg chg="addSp delSp modSp add del mod">
        <pc:chgData name="THYSS" userId="fc21e25a-0af5-4335-b206-b2409929cd02" providerId="ADAL" clId="{A039F5FE-4A92-4CD5-895E-5113B34D1F5E}" dt="2026-02-28T16:32:19.492" v="1322" actId="2696"/>
        <pc:sldMkLst>
          <pc:docMk/>
          <pc:sldMk cId="4158597291" sldId="423"/>
        </pc:sldMkLst>
        <pc:spChg chg="mod">
          <ac:chgData name="THYSS" userId="fc21e25a-0af5-4335-b206-b2409929cd02" providerId="ADAL" clId="{A039F5FE-4A92-4CD5-895E-5113B34D1F5E}" dt="2026-02-27T09:28:28.241" v="1086" actId="20577"/>
          <ac:spMkLst>
            <pc:docMk/>
            <pc:sldMk cId="4158597291" sldId="423"/>
            <ac:spMk id="7" creationId="{DF578DAD-CB27-27B5-3FD6-7A9323AE4DED}"/>
          </ac:spMkLst>
        </pc:spChg>
        <pc:picChg chg="add del mod">
          <ac:chgData name="THYSS" userId="fc21e25a-0af5-4335-b206-b2409929cd02" providerId="ADAL" clId="{A039F5FE-4A92-4CD5-895E-5113B34D1F5E}" dt="2026-02-27T09:31:56.260" v="1090" actId="478"/>
          <ac:picMkLst>
            <pc:docMk/>
            <pc:sldMk cId="4158597291" sldId="423"/>
            <ac:picMk id="2050" creationId="{47FB0ED7-6AEE-2FA3-7000-1B8B4599ED43}"/>
          </ac:picMkLst>
        </pc:picChg>
      </pc:sldChg>
      <pc:sldChg chg="add">
        <pc:chgData name="THYSS" userId="fc21e25a-0af5-4335-b206-b2409929cd02" providerId="ADAL" clId="{A039F5FE-4A92-4CD5-895E-5113B34D1F5E}" dt="2026-02-27T09:12:13.807" v="570"/>
        <pc:sldMkLst>
          <pc:docMk/>
          <pc:sldMk cId="829655681" sldId="424"/>
        </pc:sldMkLst>
      </pc:sldChg>
      <pc:sldChg chg="add">
        <pc:chgData name="THYSS" userId="fc21e25a-0af5-4335-b206-b2409929cd02" providerId="ADAL" clId="{A039F5FE-4A92-4CD5-895E-5113B34D1F5E}" dt="2026-02-28T16:22:20.027" v="1238"/>
        <pc:sldMkLst>
          <pc:docMk/>
          <pc:sldMk cId="1800272638" sldId="425"/>
        </pc:sldMkLst>
      </pc:sldChg>
      <pc:sldChg chg="modSp add del mod">
        <pc:chgData name="THYSS" userId="fc21e25a-0af5-4335-b206-b2409929cd02" providerId="ADAL" clId="{A039F5FE-4A92-4CD5-895E-5113B34D1F5E}" dt="2026-02-28T07:58:11.538" v="1189" actId="2696"/>
        <pc:sldMkLst>
          <pc:docMk/>
          <pc:sldMk cId="3218155366" sldId="425"/>
        </pc:sldMkLst>
        <pc:spChg chg="mod">
          <ac:chgData name="THYSS" userId="fc21e25a-0af5-4335-b206-b2409929cd02" providerId="ADAL" clId="{A039F5FE-4A92-4CD5-895E-5113B34D1F5E}" dt="2026-02-28T07:58:02.468" v="1187" actId="21"/>
          <ac:spMkLst>
            <pc:docMk/>
            <pc:sldMk cId="3218155366" sldId="425"/>
            <ac:spMk id="2" creationId="{337399D7-6D5D-C902-D950-D52166E4E987}"/>
          </ac:spMkLst>
        </pc:spChg>
      </pc:sldChg>
      <pc:sldChg chg="modSp add mod">
        <pc:chgData name="THYSS" userId="fc21e25a-0af5-4335-b206-b2409929cd02" providerId="ADAL" clId="{A039F5FE-4A92-4CD5-895E-5113B34D1F5E}" dt="2026-02-28T16:42:23.343" v="1973" actId="1035"/>
        <pc:sldMkLst>
          <pc:docMk/>
          <pc:sldMk cId="2009684264" sldId="426"/>
        </pc:sldMkLst>
        <pc:spChg chg="mod">
          <ac:chgData name="THYSS" userId="fc21e25a-0af5-4335-b206-b2409929cd02" providerId="ADAL" clId="{A039F5FE-4A92-4CD5-895E-5113B34D1F5E}" dt="2026-02-28T16:42:23.343" v="1973" actId="1035"/>
          <ac:spMkLst>
            <pc:docMk/>
            <pc:sldMk cId="2009684264" sldId="426"/>
            <ac:spMk id="3" creationId="{11B7E201-F8C3-12A0-5FE9-ADD77CB950C4}"/>
          </ac:spMkLst>
        </pc:spChg>
      </pc:sldChg>
      <pc:sldChg chg="modSp add mod">
        <pc:chgData name="THYSS" userId="fc21e25a-0af5-4335-b206-b2409929cd02" providerId="ADAL" clId="{A039F5FE-4A92-4CD5-895E-5113B34D1F5E}" dt="2026-02-28T16:44:30.062" v="2041" actId="255"/>
        <pc:sldMkLst>
          <pc:docMk/>
          <pc:sldMk cId="2271128447" sldId="428"/>
        </pc:sldMkLst>
        <pc:spChg chg="mod">
          <ac:chgData name="THYSS" userId="fc21e25a-0af5-4335-b206-b2409929cd02" providerId="ADAL" clId="{A039F5FE-4A92-4CD5-895E-5113B34D1F5E}" dt="2026-02-28T16:44:30.062" v="2041" actId="255"/>
          <ac:spMkLst>
            <pc:docMk/>
            <pc:sldMk cId="2271128447" sldId="428"/>
            <ac:spMk id="7" creationId="{DF578DAD-CB27-27B5-3FD6-7A9323AE4DED}"/>
          </ac:spMkLst>
        </pc:spChg>
      </pc:sldChg>
      <pc:sldMasterChg chg="delSldLayout">
        <pc:chgData name="THYSS" userId="fc21e25a-0af5-4335-b206-b2409929cd02" providerId="ADAL" clId="{A039F5FE-4A92-4CD5-895E-5113B34D1F5E}" dt="2026-02-27T08:48:32.508" v="428" actId="2696"/>
        <pc:sldMasterMkLst>
          <pc:docMk/>
          <pc:sldMasterMk cId="2241163862" sldId="2147483648"/>
        </pc:sldMasterMkLst>
        <pc:sldLayoutChg chg="del">
          <pc:chgData name="THYSS" userId="fc21e25a-0af5-4335-b206-b2409929cd02" providerId="ADAL" clId="{A039F5FE-4A92-4CD5-895E-5113B34D1F5E}" dt="2026-02-27T08:48:32.508" v="428" actId="2696"/>
          <pc:sldLayoutMkLst>
            <pc:docMk/>
            <pc:sldMasterMk cId="2241163862" sldId="2147483648"/>
            <pc:sldLayoutMk cId="1386602164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281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061E0-9220-64BB-CEC9-BE18D61F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ECF16C-257A-7288-E61D-BC7C64092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A72402-A45E-B144-B83E-760AB7A1D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446F2-EFA1-877A-A1D9-FC52BF8D0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0B4AB-FB7E-4055-A8D0-E3AC58A60D2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3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0"/>
            <a:ext cx="9175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/>
              <a:t>Hier komt de titel van de </a:t>
            </a:r>
            <a:r>
              <a:rPr lang="nl-NL" dirty="0" err="1"/>
              <a:t>ppt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TBOYS-H114bis\Dropbox\Kickenm\Briefhoofd nieuw logo\PPT\di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476250" y="5715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7067550" y="56388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 Wijnpers</a:t>
            </a:r>
          </a:p>
          <a:p>
            <a:r>
              <a:rPr lang="nl-NL" dirty="0" err="1"/>
              <a:t>Mechelsevest</a:t>
            </a:r>
            <a:r>
              <a:rPr lang="nl-NL" dirty="0"/>
              <a:t> 72</a:t>
            </a:r>
          </a:p>
          <a:p>
            <a:r>
              <a:rPr lang="nl-NL" dirty="0"/>
              <a:t>3000 Leuven</a:t>
            </a:r>
          </a:p>
          <a:p>
            <a:r>
              <a:rPr lang="nl-NL" dirty="0"/>
              <a:t>016-23 69 51</a:t>
            </a:r>
          </a:p>
          <a:p>
            <a:r>
              <a:rPr lang="nl-NL" dirty="0"/>
              <a:t>www.dewijnpers.be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met 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Wijnpers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Mechelsevest 72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Leuven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016-23 69 51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www.dewijnpers.be</a:t>
            </a:r>
            <a:endParaRPr lang="nl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1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E416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Powerpoint </a:t>
            </a:r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1" r:id="rId3"/>
    <p:sldLayoutId id="2147483650" r:id="rId4"/>
    <p:sldLayoutId id="2147483662" r:id="rId5"/>
    <p:sldLayoutId id="2147483652" r:id="rId6"/>
    <p:sldLayoutId id="2147483661" r:id="rId7"/>
    <p:sldLayoutId id="2147483649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416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A0B9-1BFD-15FB-981E-7DCFC9F9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Infonamiddag studiekeuze 3</a:t>
            </a:r>
            <a:r>
              <a:rPr lang="nl-BE" baseline="30000" dirty="0"/>
              <a:t>e</a:t>
            </a:r>
            <a:r>
              <a:rPr lang="nl-BE" dirty="0"/>
              <a:t> graad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E84FD9-E7C6-6F0F-23A5-FD3FC656A3FF}"/>
              </a:ext>
            </a:extLst>
          </p:cNvPr>
          <p:cNvSpPr txBox="1"/>
          <p:nvPr/>
        </p:nvSpPr>
        <p:spPr>
          <a:xfrm>
            <a:off x="1140954" y="3981677"/>
            <a:ext cx="75999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nl-BE" sz="4000" b="1" i="0" u="none" strike="noStrike" kern="1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DOMEIN 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BE" sz="4000" b="1" kern="100" dirty="0">
                <a:solidFill>
                  <a:srgbClr val="E416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Dubbele </a:t>
            </a:r>
            <a:r>
              <a:rPr kumimoji="0" lang="nl-BE" sz="4000" b="1" i="0" u="none" strike="noStrike" kern="1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finaliteit </a:t>
            </a:r>
            <a:endParaRPr kumimoji="0" lang="nl-BE" sz="3600" b="1" i="0" u="none" strike="noStrike" kern="100" cap="none" spc="0" normalizeH="0" baseline="0" noProof="0" dirty="0">
              <a:ln>
                <a:noFill/>
              </a:ln>
              <a:solidFill>
                <a:srgbClr val="E4160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A62D0E2-4226-534B-171A-9DB99F6C66D6}"/>
              </a:ext>
            </a:extLst>
          </p:cNvPr>
          <p:cNvSpPr/>
          <p:nvPr/>
        </p:nvSpPr>
        <p:spPr>
          <a:xfrm>
            <a:off x="6145161" y="5633884"/>
            <a:ext cx="2635045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3497" y="833217"/>
            <a:ext cx="6832275" cy="510198"/>
          </a:xfrm>
        </p:spPr>
        <p:txBody>
          <a:bodyPr>
            <a:normAutofit fontScale="90000"/>
          </a:bodyPr>
          <a:lstStyle/>
          <a:p>
            <a:pPr fontAlgn="base"/>
            <a:r>
              <a:rPr lang="nl-BE" sz="3600" dirty="0">
                <a:latin typeface="+mj-lt"/>
              </a:rPr>
              <a:t>Lessentabel</a:t>
            </a:r>
            <a:br>
              <a:rPr lang="nl-BE" sz="2700" b="0" dirty="0">
                <a:solidFill>
                  <a:srgbClr val="FF0000"/>
                </a:solidFill>
                <a:latin typeface="Helvetica" pitchFamily="2" charset="0"/>
              </a:rPr>
            </a:br>
            <a:br>
              <a:rPr lang="nl-BE" sz="2000" b="0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5B408490-460B-EDE8-3BE6-45C349882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6932"/>
              </p:ext>
            </p:extLst>
          </p:nvPr>
        </p:nvGraphicFramePr>
        <p:xfrm>
          <a:off x="1557856" y="1651819"/>
          <a:ext cx="6028288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3535975">
                  <a:extLst>
                    <a:ext uri="{9D8B030D-6E8A-4147-A177-3AD203B41FA5}">
                      <a16:colId xmlns:a16="http://schemas.microsoft.com/office/drawing/2014/main" val="139297997"/>
                    </a:ext>
                  </a:extLst>
                </a:gridCol>
                <a:gridCol w="1245820">
                  <a:extLst>
                    <a:ext uri="{9D8B030D-6E8A-4147-A177-3AD203B41FA5}">
                      <a16:colId xmlns:a16="http://schemas.microsoft.com/office/drawing/2014/main" val="2083165118"/>
                    </a:ext>
                  </a:extLst>
                </a:gridCol>
                <a:gridCol w="1246493">
                  <a:extLst>
                    <a:ext uri="{9D8B030D-6E8A-4147-A177-3AD203B41FA5}">
                      <a16:colId xmlns:a16="http://schemas.microsoft.com/office/drawing/2014/main" val="2096346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5KWT</a:t>
                      </a:r>
                      <a:endParaRPr lang="nl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6KWT</a:t>
                      </a:r>
                      <a:endParaRPr lang="nl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1624"/>
                  </a:ext>
                </a:extLst>
              </a:tr>
              <a:tr h="1852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ALGEMENE VORMING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6472417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Levensbeschouwelijk vak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127765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Lichamelijke opvoeding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98226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896370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Engels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50501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Nederlands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732165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Wiskunde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15059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Natuurwetenschappen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784351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Aardrijkskunde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37087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Geschiedenis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377005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Exploratie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1909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Economie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808165"/>
                  </a:ext>
                </a:extLst>
              </a:tr>
              <a:tr h="1852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SPECIFIEK GEDEELTE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021548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 labo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3104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Elektriciteit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6023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Koel- en warmtetechnieken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94718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STEM – Engineering/denkatelier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90873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Blokstage 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weken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weken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71667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Totaal aantal lesuren per week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1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4668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F316DF29-A217-FBBD-F4CA-0B36633C8BC3}"/>
              </a:ext>
            </a:extLst>
          </p:cNvPr>
          <p:cNvSpPr txBox="1"/>
          <p:nvPr/>
        </p:nvSpPr>
        <p:spPr>
          <a:xfrm>
            <a:off x="1543665" y="836574"/>
            <a:ext cx="745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richting steunt op de volgende pijlers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9EA4098-11C9-0823-BC0E-C45666DFC6BE}"/>
              </a:ext>
            </a:extLst>
          </p:cNvPr>
          <p:cNvSpPr txBox="1"/>
          <p:nvPr/>
        </p:nvSpPr>
        <p:spPr>
          <a:xfrm>
            <a:off x="1091381" y="2013280"/>
            <a:ext cx="7659329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E4160A"/>
                </a:solidFill>
                <a:latin typeface="Helvetica" pitchFamily="2" charset="0"/>
              </a:rPr>
              <a:t>P</a:t>
            </a:r>
            <a:r>
              <a:rPr lang="nl-NL" sz="2400" b="1" dirty="0">
                <a:solidFill>
                  <a:srgbClr val="E4160A"/>
                </a:solidFill>
              </a:rPr>
              <a:t>raktijkgerichte wetenschappelijke studierichting</a:t>
            </a:r>
            <a:r>
              <a:rPr lang="nl-NL" sz="2400" dirty="0"/>
              <a:t>: fysica labo, elektriciteit, koel- en warmtetechnieken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fr-BE" sz="2400" spc="20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E4160A"/>
                </a:solidFill>
              </a:rPr>
              <a:t>Praktische uitvoering </a:t>
            </a:r>
            <a:r>
              <a:rPr lang="nl-NL" sz="2400" dirty="0"/>
              <a:t>in project STEM-engineering en denkatelier – Hernieuwbare energie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fr-BE" sz="2400" spc="-5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nl-NL" sz="2400" b="1" dirty="0">
                <a:solidFill>
                  <a:srgbClr val="E4160A"/>
                </a:solidFill>
              </a:rPr>
              <a:t>Brede algemene vorming </a:t>
            </a:r>
            <a:r>
              <a:rPr lang="nl-NL" sz="2400" dirty="0"/>
              <a:t>met uitgebreide kennis van </a:t>
            </a:r>
            <a:r>
              <a:rPr lang="nl-NL" sz="2400" b="1" dirty="0">
                <a:solidFill>
                  <a:srgbClr val="E4160A"/>
                </a:solidFill>
              </a:rPr>
              <a:t>industriële technologie </a:t>
            </a:r>
            <a:r>
              <a:rPr lang="nl-NL" sz="2400" dirty="0"/>
              <a:t>via zowel een theoretische als praktische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/>
              <a:t>benadering via </a:t>
            </a:r>
            <a:r>
              <a:rPr lang="nl-NL" sz="2400" b="1" dirty="0">
                <a:solidFill>
                  <a:srgbClr val="E4160A"/>
                </a:solidFill>
              </a:rPr>
              <a:t>geïntegreerde aanpak</a:t>
            </a:r>
            <a:endParaRPr b="1" dirty="0">
              <a:solidFill>
                <a:srgbClr val="E4160A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0928100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2659" y="843050"/>
            <a:ext cx="6783114" cy="510198"/>
          </a:xfrm>
        </p:spPr>
        <p:txBody>
          <a:bodyPr>
            <a:noAutofit/>
          </a:bodyPr>
          <a:lstStyle/>
          <a:p>
            <a:pPr fontAlgn="base"/>
            <a:r>
              <a:rPr lang="nl-BE" dirty="0">
                <a:latin typeface="Helvetica" pitchFamily="2" charset="0"/>
              </a:rPr>
              <a:t>Wat kan je verwachten?</a:t>
            </a:r>
            <a:br>
              <a:rPr lang="nl-BE" b="0" dirty="0">
                <a:latin typeface="Helvetica" pitchFamily="2" charset="0"/>
              </a:rPr>
            </a:br>
            <a:br>
              <a:rPr lang="nl-BE" b="0" dirty="0"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pic>
        <p:nvPicPr>
          <p:cNvPr id="14340" name="Picture 4" descr="Geen fotobeschrijving beschikbaar.">
            <a:extLst>
              <a:ext uri="{FF2B5EF4-FFF2-40B4-BE49-F238E27FC236}">
                <a16:creationId xmlns:a16="http://schemas.microsoft.com/office/drawing/2014/main" id="{4D7FE613-EE77-FECC-A6E3-22426F93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/>
          <a:stretch>
            <a:fillRect/>
          </a:stretch>
        </p:blipFill>
        <p:spPr bwMode="auto">
          <a:xfrm>
            <a:off x="304369" y="1699529"/>
            <a:ext cx="2853780" cy="45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lh3.googleusercontent.com/pw/AJFCJaUmcddna_an9BBE6i2h_2p3giZtahXenK5oKP1BPYpfYMF6fJzyW1jr3IeEROguu9aIHowwpAh7PEyGm_8qICzJrldW9eilfp8cRkevwJYUW1TItNdPLK4BoeLJe3gTVhENOD6ZulCksSDiZC7QZzQkan5hjIK_cnWi5eXRN0ZGe5esH2LiIbLg0LlbNsEcwdZCZR3HaoOGyNr5dCjQ-DQno9vGzafcNovN8ujrlGTzrBjgm6lAOKz7me1W9xnGRmodTbj2cKnxuLhfSGKBEbakrjjjChWftRmQfrj8X0g_Z55Y52cUaZoCLzAYS4cpUiXxffXbbqrbm4uFYhayl7E7qYMTYSqYAC-3xgA9Ir2QLYgw-ljLalnpo1e3zEiJSuhLpGv2rBXu8eaYVk_xY0sHTlo3y-nKh8aKR-VIi9eCPVhBywS0QRq93iAKlaDTeyb-IEboX0LDJUaRgTEygVo2uAN6G6ScGiVISnhjO0ZEZMLcP8wg2u2aH6sW_5iOHRRqzmZraWI3oHmxKKNGTa5VnVYbpmK3mtrx1ljA0UcP2f5RHsiVbCB_mfT_LPGGc8ykcvZb_ELBWdozro7LRz3EzHX9iuYeipcmLt-eqnegGFOXS3NEWyI4Wg11BzuKwgzjytR_6i7QysHjODyzLdAIlWUkVjz31Pj59HDY7I4zP4YHaLSWoMkbMb0zybmpn6_FJG0Jt-IetxshtgqygxWXKx6scbKuN_HhlnzbJCGGHbqJTKz6oyifb3tbgd-VgFddUPQQuAJWozbD1iclvcnOnDio7YawqvXmTADTIMZcXrMVB4DhzDttdGRQCXHFFHgLjlvfRfXAsnm3WODlGvL3-Kq3K_GgO0wHnFeIPaM3aJNHfyML7xUwyeChSlynGCtMdCzsxXznJzN3NO06hA=w545-h969-s-no?authuser=0">
            <a:extLst>
              <a:ext uri="{FF2B5EF4-FFF2-40B4-BE49-F238E27FC236}">
                <a16:creationId xmlns:a16="http://schemas.microsoft.com/office/drawing/2014/main" id="{88881253-4ABA-59FF-2917-629B0180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3" y="1699528"/>
            <a:ext cx="2142782" cy="38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h3.googleusercontent.com/pw/AJFCJaXsryuVRgUjQLvkkv4xp4GiGqLwNF7-ZAbWNH9y90sJZkFvDsJ_dzPy-z1V_Gq9paUNBXW233njwoSP9dM0tDPAMPXn86u0tMiSO_e91HbGLDbA_vimr1IUt61Rtdqt8aWHNhY-b3bfrXocIwEr96XALwx2848Al0IrzbkR5M_ORejFFaWq0PZS1JOxvPtFgW7WndjcGEiiV_r-nlYzvdgNkRN7CXS8dinyWBdxIwaWEb9_1yN66kaw32LpP6_hp-M5xqhpDkly8bzfydqcotUt1NbOIvj4ntdqvi84ti9JU58QNiNg4o53ClJuV5gzTccE1AXRB__Iq__j_7YzdGmu2aJyBIb2m1exbhoex3y6PDqKQUnK9jV_uj2PC5MJFchB-gHh-BCDohmCZn8pwed_poEmGIBbZx9bcUsgIK7J0o3G8Qs3b2rgIrkAsZMZOlqoaboEZBDrZ4yq_VqO658q7Zpb65aY9jNMN_9qOh3E0UIR_As8OLL3_iWDM5Ed3-paiEqDk0xoP0owHTwlj10Uf-fUU0F6r7KRf6Ar6gehenqQy2YnNJaSZb1AWRSk42VhCgUvmxVS1tiP1_gdAFsPUia8ccjxAHy85L37mfTixMVU5qxzbsBBSnIk-ggvHo_tP2onZQFAw_YMcXRI__eC_WtwuZzAmgNcXJwDUf-sj2EG1HojRPRv8jDy1W8E5TAfuQiEtRtcxBOAvRGjDMGVFpNyKEJvFPrliVJSWww87QssNhoTSUAiBwbdnxZ_xgdaj864rRwfssv9_L-SsTWhOn97P2ROLfyO76thIDj9otIlC0qPKyPCztszxzroIthGgmfyZTf9QtAwSwavBlwdUOA_Mtiz-dZTcCmx8CksVsLSjnX5z2HBikNIqreaIAMzu2cHTG5QwMZD1nzJug=w545-h969-s-no?authuser=0">
            <a:extLst>
              <a:ext uri="{FF2B5EF4-FFF2-40B4-BE49-F238E27FC236}">
                <a16:creationId xmlns:a16="http://schemas.microsoft.com/office/drawing/2014/main" id="{31670B8B-F9DA-AEE9-943D-750F2666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7" y="1699527"/>
            <a:ext cx="2575268" cy="45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434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F17CA-214D-FEE7-BDC3-FC9B2DB76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046AA-2CE7-4940-28C4-F3CB1FF5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26" y="553401"/>
            <a:ext cx="5688084" cy="510198"/>
          </a:xfrm>
        </p:spPr>
        <p:txBody>
          <a:bodyPr>
            <a:normAutofit fontScale="90000"/>
          </a:bodyPr>
          <a:lstStyle/>
          <a:p>
            <a:pPr fontAlgn="base"/>
            <a:r>
              <a:rPr lang="nl-BE" sz="3100" dirty="0">
                <a:latin typeface="Helvetica" pitchFamily="2" charset="0"/>
              </a:rPr>
              <a:t>Projecten in de kijker: </a:t>
            </a:r>
            <a:br>
              <a:rPr lang="nl-BE" sz="3100" dirty="0">
                <a:latin typeface="Helvetica" pitchFamily="2" charset="0"/>
              </a:rPr>
            </a:br>
            <a:r>
              <a:rPr lang="nl-NL"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Freeze</a:t>
            </a:r>
            <a:r>
              <a:rPr lang="nl-NL" sz="3100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nl-NL"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battle</a:t>
            </a:r>
            <a:r>
              <a:rPr lang="nl-NL" sz="3100" dirty="0">
                <a:latin typeface="Helvetica" panose="020B0604020202020204" pitchFamily="34" charset="0"/>
                <a:cs typeface="Helvetica" panose="020B0604020202020204" pitchFamily="34" charset="0"/>
              </a:rPr>
              <a:t>: ontdek industriële koeltechnieken</a:t>
            </a:r>
            <a:br>
              <a:rPr lang="nl-BE" sz="3100" b="0" dirty="0"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pic>
        <p:nvPicPr>
          <p:cNvPr id="13316" name="Picture 4" descr="Geen fotobeschrijving beschikbaar.">
            <a:extLst>
              <a:ext uri="{FF2B5EF4-FFF2-40B4-BE49-F238E27FC236}">
                <a16:creationId xmlns:a16="http://schemas.microsoft.com/office/drawing/2014/main" id="{BD689AFA-080B-5E88-CCBC-F6CD92317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24208"/>
          <a:stretch>
            <a:fillRect/>
          </a:stretch>
        </p:blipFill>
        <p:spPr bwMode="auto">
          <a:xfrm>
            <a:off x="5186012" y="1966426"/>
            <a:ext cx="3456544" cy="38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Geen fotobeschrijving beschikbaar.">
            <a:extLst>
              <a:ext uri="{FF2B5EF4-FFF2-40B4-BE49-F238E27FC236}">
                <a16:creationId xmlns:a16="http://schemas.microsoft.com/office/drawing/2014/main" id="{E73DE17D-8A22-7934-119E-CFF24CD6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9" y="2831690"/>
            <a:ext cx="4805633" cy="36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Loop – LEANBOUWEN.PXL">
            <a:extLst>
              <a:ext uri="{FF2B5EF4-FFF2-40B4-BE49-F238E27FC236}">
                <a16:creationId xmlns:a16="http://schemas.microsoft.com/office/drawing/2014/main" id="{87E33221-E75D-EE13-6B97-CD3B55DC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88" y="715348"/>
            <a:ext cx="1699527" cy="16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403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45BB9-AE6E-50FE-D0C5-452F53CCE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BBC39-FD38-F673-D632-EFFF4589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Leer- en werkervaring</a:t>
            </a:r>
          </a:p>
        </p:txBody>
      </p:sp>
    </p:spTree>
    <p:extLst>
      <p:ext uri="{BB962C8B-B14F-4D97-AF65-F5344CB8AC3E}">
        <p14:creationId xmlns:p14="http://schemas.microsoft.com/office/powerpoint/2010/main" val="1451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AF88-639F-4C9E-072D-DE0E9FDDC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9A4509-90D6-8E16-2C5C-9CD36CE5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+mj-lt"/>
              </a:rPr>
              <a:t>Leer- en werkervaring</a:t>
            </a:r>
            <a:endParaRPr lang="nl-BE" sz="3600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F578DAD-CB27-27B5-3FD6-7A9323AE4DED}"/>
              </a:ext>
            </a:extLst>
          </p:cNvPr>
          <p:cNvSpPr txBox="1"/>
          <p:nvPr/>
        </p:nvSpPr>
        <p:spPr>
          <a:xfrm>
            <a:off x="1140543" y="1879950"/>
            <a:ext cx="74305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E41509"/>
                </a:solidFill>
              </a:rPr>
              <a:t>5 KWT</a:t>
            </a:r>
            <a:r>
              <a:rPr lang="nl-NL" sz="3200" dirty="0">
                <a:solidFill>
                  <a:srgbClr val="E41509"/>
                </a:solidFill>
                <a:sym typeface="Wingdings" panose="05000000000000000000" pitchFamily="2" charset="2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2 weken blokstage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Projectdagen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E41509"/>
                </a:solidFill>
                <a:sym typeface="Wingdings" panose="05000000000000000000" pitchFamily="2" charset="2"/>
              </a:rPr>
              <a:t>6 KWT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2 weken blokstage</a:t>
            </a:r>
            <a:endParaRPr lang="nl-NL" sz="28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71128447"/>
      </p:ext>
    </p:extLst>
  </p:cSld>
  <p:clrMapOvr>
    <a:masterClrMapping/>
  </p:clrMapOvr>
  <p:transition spd="slow" advClick="0" advTm="5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4398-B30A-1ECD-9BE2-5580212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F70D1-C4A1-F349-3EC4-4248FE2B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Vervolgstudies en carrièremogelijkheden</a:t>
            </a:r>
          </a:p>
        </p:txBody>
      </p:sp>
    </p:spTree>
    <p:extLst>
      <p:ext uri="{BB962C8B-B14F-4D97-AF65-F5344CB8AC3E}">
        <p14:creationId xmlns:p14="http://schemas.microsoft.com/office/powerpoint/2010/main" val="369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2EA2-032B-1675-C6B1-84C78825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2EB3F98-7DA6-7ACF-3CF3-2063987B30C4}"/>
              </a:ext>
            </a:extLst>
          </p:cNvPr>
          <p:cNvSpPr txBox="1"/>
          <p:nvPr/>
        </p:nvSpPr>
        <p:spPr>
          <a:xfrm>
            <a:off x="1714751" y="803556"/>
            <a:ext cx="72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Vervolgstudies en carrièremogelijkheden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091381" y="2013280"/>
            <a:ext cx="7659329" cy="4353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fr-BE" sz="2400" spc="20" dirty="0" err="1">
                <a:latin typeface="Arial MT"/>
                <a:cs typeface="Arial MT"/>
              </a:rPr>
              <a:t>Doorstromen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naar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graduaatsopleiding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zoals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elektromechanische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systemen</a:t>
            </a:r>
            <a:r>
              <a:rPr lang="fr-BE" sz="2400" spc="20" dirty="0">
                <a:latin typeface="Arial MT"/>
                <a:cs typeface="Arial MT"/>
              </a:rPr>
              <a:t>, hernieuwbare </a:t>
            </a:r>
            <a:r>
              <a:rPr lang="fr-BE" sz="2400" spc="20" dirty="0" err="1">
                <a:latin typeface="Arial MT"/>
                <a:cs typeface="Arial MT"/>
              </a:rPr>
              <a:t>energiesystemen</a:t>
            </a:r>
            <a:r>
              <a:rPr lang="fr-BE" sz="2400" spc="20" dirty="0">
                <a:latin typeface="Arial MT"/>
                <a:cs typeface="Arial MT"/>
              </a:rPr>
              <a:t> of HVAC-</a:t>
            </a:r>
            <a:r>
              <a:rPr lang="fr-BE" sz="2400" spc="20" dirty="0" err="1">
                <a:latin typeface="Arial MT"/>
                <a:cs typeface="Arial MT"/>
              </a:rPr>
              <a:t>systemen</a:t>
            </a:r>
            <a:endParaRPr lang="fr-BE" sz="2400" spc="20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fr-BE" sz="2400" spc="20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fr-BE" sz="2400" spc="20" dirty="0" err="1">
                <a:latin typeface="Arial MT"/>
                <a:cs typeface="Arial MT"/>
              </a:rPr>
              <a:t>Doorstromen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lang="fr-BE" sz="2400" spc="20" dirty="0" err="1">
                <a:latin typeface="Arial MT"/>
                <a:cs typeface="Arial MT"/>
              </a:rPr>
              <a:t>naar</a:t>
            </a:r>
            <a:r>
              <a:rPr lang="fr-BE" sz="2400" spc="20" dirty="0">
                <a:latin typeface="Arial MT"/>
                <a:cs typeface="Arial MT"/>
              </a:rPr>
              <a:t> </a:t>
            </a:r>
            <a:r>
              <a:rPr sz="2400" spc="-5" dirty="0" err="1">
                <a:latin typeface="Arial MT"/>
                <a:cs typeface="Arial MT"/>
              </a:rPr>
              <a:t>professionele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 err="1">
                <a:latin typeface="Arial MT"/>
                <a:cs typeface="Arial MT"/>
              </a:rPr>
              <a:t>bacheloropleiding</a:t>
            </a:r>
            <a:r>
              <a:rPr lang="fr-BE" sz="2400" spc="-5" dirty="0">
                <a:latin typeface="Arial MT"/>
                <a:cs typeface="Arial MT"/>
              </a:rPr>
              <a:t> </a:t>
            </a:r>
            <a:r>
              <a:rPr lang="fr-BE" sz="2400" spc="-5" dirty="0" err="1">
                <a:latin typeface="Arial MT"/>
                <a:cs typeface="Arial MT"/>
              </a:rPr>
              <a:t>zoals</a:t>
            </a:r>
            <a:r>
              <a:rPr lang="fr-BE" sz="2400" spc="-5" dirty="0">
                <a:latin typeface="Arial MT"/>
                <a:cs typeface="Arial MT"/>
              </a:rPr>
              <a:t> </a:t>
            </a:r>
            <a:r>
              <a:rPr lang="fr-BE" sz="2400" spc="-5" dirty="0" err="1">
                <a:latin typeface="Arial MT"/>
                <a:cs typeface="Arial MT"/>
              </a:rPr>
              <a:t>elektromechanica</a:t>
            </a:r>
            <a:r>
              <a:rPr lang="fr-BE" sz="2400" spc="-5" dirty="0">
                <a:latin typeface="Arial MT"/>
                <a:cs typeface="Arial MT"/>
              </a:rPr>
              <a:t>, </a:t>
            </a:r>
            <a:r>
              <a:rPr lang="fr-BE" sz="2400" spc="-5" dirty="0" err="1">
                <a:latin typeface="Arial MT"/>
                <a:cs typeface="Arial MT"/>
              </a:rPr>
              <a:t>klimatisering</a:t>
            </a:r>
            <a:r>
              <a:rPr lang="fr-BE" sz="2400" spc="-5" dirty="0">
                <a:latin typeface="Arial MT"/>
                <a:cs typeface="Arial MT"/>
              </a:rPr>
              <a:t> en  </a:t>
            </a:r>
            <a:r>
              <a:rPr lang="fr-BE" sz="2400" spc="-5" dirty="0" err="1">
                <a:latin typeface="Arial MT"/>
                <a:cs typeface="Arial MT"/>
              </a:rPr>
              <a:t>energietechnologie</a:t>
            </a:r>
            <a:endParaRPr lang="fr-BE" sz="2400" spc="-5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fr-BE" sz="2400" spc="-5" dirty="0">
              <a:latin typeface="Arial MT"/>
              <a:cs typeface="Arial MT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nl-NL" sz="2400" spc="-5" dirty="0">
                <a:cs typeface="Arial"/>
                <a:sym typeface="Wingdings" panose="05000000000000000000" pitchFamily="2" charset="2"/>
              </a:rPr>
              <a:t>D</a:t>
            </a:r>
            <a:r>
              <a:rPr lang="nl-NL" sz="2400" spc="-5" dirty="0">
                <a:latin typeface="Arial MT"/>
                <a:cs typeface="Arial MT"/>
              </a:rPr>
              <a:t>oorstromen</a:t>
            </a:r>
            <a:r>
              <a:rPr lang="nl-NL" sz="2400" spc="45" dirty="0">
                <a:latin typeface="Arial MT"/>
                <a:cs typeface="Arial MT"/>
              </a:rPr>
              <a:t> </a:t>
            </a:r>
            <a:r>
              <a:rPr lang="nl-NL" sz="2400" spc="-5" dirty="0">
                <a:latin typeface="Arial MT"/>
                <a:cs typeface="Arial MT"/>
              </a:rPr>
              <a:t>naar</a:t>
            </a:r>
            <a:r>
              <a:rPr lang="nl-NL" sz="2400" spc="20" dirty="0">
                <a:latin typeface="Arial MT"/>
                <a:cs typeface="Arial MT"/>
              </a:rPr>
              <a:t> arbeidsmarkt zoals technicus hernieuwbare energietechnieken of technicus koeltechnieken en </a:t>
            </a:r>
            <a:r>
              <a:rPr lang="nl-NL" sz="2400" spc="20" dirty="0" err="1">
                <a:latin typeface="Arial MT"/>
                <a:cs typeface="Arial MT"/>
              </a:rPr>
              <a:t>klimatisatie</a:t>
            </a:r>
            <a:endParaRPr lang="fr-BE" sz="2400" spc="-5" dirty="0">
              <a:latin typeface="Arial MT"/>
              <a:cs typeface="Arial MT"/>
            </a:endParaRPr>
          </a:p>
          <a:p>
            <a:pPr>
              <a:spcAft>
                <a:spcPts val="600"/>
              </a:spcAft>
            </a:pPr>
            <a:endParaRPr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7809367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en fotobeschrijving beschikbaar.">
            <a:extLst>
              <a:ext uri="{FF2B5EF4-FFF2-40B4-BE49-F238E27FC236}">
                <a16:creationId xmlns:a16="http://schemas.microsoft.com/office/drawing/2014/main" id="{7D45AFAD-3257-EB1C-6EC6-443DEBAA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956"/>
            <a:ext cx="9345757" cy="21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23E0514-FACE-59C6-E403-3D0B48147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</p:spPr>
        <p:txBody>
          <a:bodyPr>
            <a:normAutofit fontScale="90000"/>
          </a:bodyPr>
          <a:lstStyle/>
          <a:p>
            <a:r>
              <a:rPr lang="nl-BE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82965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EFCAD-D4EB-1B66-E4E6-7DDBB9C6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AA17B-43D2-FB01-77A5-2B8EDA77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14" y="2038119"/>
            <a:ext cx="7469910" cy="3767145"/>
          </a:xfrm>
        </p:spPr>
        <p:txBody>
          <a:bodyPr/>
          <a:lstStyle/>
          <a:p>
            <a:r>
              <a:rPr lang="nl-BE" dirty="0"/>
              <a:t>Inleiding</a:t>
            </a:r>
          </a:p>
          <a:p>
            <a:r>
              <a:rPr lang="nl-BE" dirty="0"/>
              <a:t>Algemene informatie</a:t>
            </a:r>
          </a:p>
          <a:p>
            <a:r>
              <a:rPr lang="nl-BE" dirty="0"/>
              <a:t>Leer- en werkervaring</a:t>
            </a:r>
          </a:p>
          <a:p>
            <a:r>
              <a:rPr lang="nl-BE" dirty="0"/>
              <a:t>Vervolgstudies en carrièremogelijkheden</a:t>
            </a:r>
          </a:p>
        </p:txBody>
      </p:sp>
    </p:spTree>
    <p:extLst>
      <p:ext uri="{BB962C8B-B14F-4D97-AF65-F5344CB8AC3E}">
        <p14:creationId xmlns:p14="http://schemas.microsoft.com/office/powerpoint/2010/main" val="7234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93B2-C7BA-5993-92BE-B8C0661A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8E177-E4D1-6A0B-C0BB-86D90791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54" y="3244645"/>
            <a:ext cx="7772400" cy="1307690"/>
          </a:xfrm>
        </p:spPr>
        <p:txBody>
          <a:bodyPr>
            <a:noAutofit/>
          </a:bodyPr>
          <a:lstStyle/>
          <a:p>
            <a:r>
              <a:rPr lang="nl-BE" sz="3200" dirty="0"/>
              <a:t>Ik ben …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Mijn rol in het domein STEM is …</a:t>
            </a:r>
            <a:br>
              <a:rPr lang="nl-BE" sz="3200" dirty="0"/>
            </a:b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5245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88126-9CEA-DB5F-6C7F-BA116B7D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54" y="3067665"/>
            <a:ext cx="7772400" cy="964508"/>
          </a:xfrm>
        </p:spPr>
        <p:txBody>
          <a:bodyPr>
            <a:noAutofit/>
          </a:bodyPr>
          <a:lstStyle/>
          <a:p>
            <a:br>
              <a:rPr lang="nl-BE" sz="3200" dirty="0"/>
            </a:br>
            <a:r>
              <a:rPr lang="nl-BE" sz="3200" dirty="0"/>
              <a:t>Het doel van deze infosessie is …</a:t>
            </a:r>
          </a:p>
        </p:txBody>
      </p:sp>
    </p:spTree>
    <p:extLst>
      <p:ext uri="{BB962C8B-B14F-4D97-AF65-F5344CB8AC3E}">
        <p14:creationId xmlns:p14="http://schemas.microsoft.com/office/powerpoint/2010/main" val="818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74FF6-9C65-78D2-D79D-6A4BB141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van deze infosessie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6C2F5-E11E-7D75-B638-857B6BCCA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556" y="2038119"/>
            <a:ext cx="7548568" cy="3767145"/>
          </a:xfrm>
        </p:spPr>
        <p:txBody>
          <a:bodyPr/>
          <a:lstStyle/>
          <a:p>
            <a:r>
              <a:rPr lang="nl-BE" dirty="0"/>
              <a:t>Verwachtingen</a:t>
            </a:r>
            <a:r>
              <a:rPr lang="nl-BE" dirty="0">
                <a:solidFill>
                  <a:schemeClr val="tx1"/>
                </a:solidFill>
              </a:rPr>
              <a:t> verduidelijken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/>
              <a:t>Informatie</a:t>
            </a:r>
            <a:r>
              <a:rPr lang="nl-BE" dirty="0">
                <a:solidFill>
                  <a:schemeClr val="tx1"/>
                </a:solidFill>
              </a:rPr>
              <a:t> geven over de studierichting en wat je na hierna kan doen …</a:t>
            </a:r>
          </a:p>
        </p:txBody>
      </p:sp>
    </p:spTree>
    <p:extLst>
      <p:ext uri="{BB962C8B-B14F-4D97-AF65-F5344CB8AC3E}">
        <p14:creationId xmlns:p14="http://schemas.microsoft.com/office/powerpoint/2010/main" val="18002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68FEB8A-5F65-F19D-3004-F08E29C6D5F7}"/>
              </a:ext>
            </a:extLst>
          </p:cNvPr>
          <p:cNvSpPr/>
          <p:nvPr/>
        </p:nvSpPr>
        <p:spPr>
          <a:xfrm>
            <a:off x="137652" y="5142271"/>
            <a:ext cx="2399071" cy="141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4013" y="3226356"/>
            <a:ext cx="3657188" cy="3326276"/>
          </a:xfrm>
        </p:spPr>
        <p:txBody>
          <a:bodyPr>
            <a:normAutofit/>
          </a:bodyPr>
          <a:lstStyle/>
          <a:p>
            <a:r>
              <a:rPr lang="nl-BE" dirty="0">
                <a:latin typeface="+mj-lt"/>
              </a:rPr>
              <a:t>S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cience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T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echnology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E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ngineering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M</a:t>
            </a:r>
            <a:r>
              <a:rPr lang="nl-BE" dirty="0">
                <a:solidFill>
                  <a:schemeClr val="tx1"/>
                </a:solidFill>
                <a:latin typeface="+mj-lt"/>
              </a:rPr>
              <a:t>athematics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9F984D-DC6C-6E8C-396C-4C849B4B1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9"/>
          <a:stretch>
            <a:fillRect/>
          </a:stretch>
        </p:blipFill>
        <p:spPr bwMode="auto">
          <a:xfrm>
            <a:off x="534987" y="531929"/>
            <a:ext cx="3489802" cy="289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79CDA6-F48E-F6F9-CD03-8AC35329B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/>
          <a:stretch>
            <a:fillRect/>
          </a:stretch>
        </p:blipFill>
        <p:spPr bwMode="auto">
          <a:xfrm>
            <a:off x="564977" y="3655561"/>
            <a:ext cx="3489308" cy="289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1026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91689-D463-EB9A-30BA-6D7AA939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72163-0CD2-1B49-6C33-863304B8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Algemene informatie</a:t>
            </a:r>
          </a:p>
        </p:txBody>
      </p:sp>
    </p:spTree>
    <p:extLst>
      <p:ext uri="{BB962C8B-B14F-4D97-AF65-F5344CB8AC3E}">
        <p14:creationId xmlns:p14="http://schemas.microsoft.com/office/powerpoint/2010/main" val="19298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721CB-1A8D-8898-CBB1-5D4C502A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4D43C4-0368-4061-0831-E359C0735E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3200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sz="3200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B7E201-F8C3-12A0-5FE9-ADD77CB950C4}"/>
              </a:ext>
            </a:extLst>
          </p:cNvPr>
          <p:cNvSpPr txBox="1"/>
          <p:nvPr/>
        </p:nvSpPr>
        <p:spPr>
          <a:xfrm>
            <a:off x="1042220" y="1737976"/>
            <a:ext cx="7747819" cy="49994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Gericht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op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leiderschap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en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technische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expertise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Verwerven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van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geavanceerde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vaardigheden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in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duurzame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koel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- en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warmtetechnieken</a:t>
            </a:r>
            <a:endParaRPr lang="fr-BE" sz="2400" b="1" spc="-5" dirty="0">
              <a:solidFill>
                <a:srgbClr val="E4160A"/>
              </a:solidFill>
              <a:latin typeface="Arial MT"/>
              <a:cs typeface="Arial"/>
              <a:sym typeface="Wingdings" panose="05000000000000000000" pitchFamily="2" charset="2"/>
            </a:endParaRP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Praktische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toepassingen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van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nieuwe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technologieën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in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duurzaamheid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, hernieuwbare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energie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en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energie-efficiëntie</a:t>
            </a:r>
            <a:endParaRPr lang="fr-BE" sz="2400" b="1" spc="-5" dirty="0">
              <a:solidFill>
                <a:srgbClr val="E4160A"/>
              </a:solidFill>
              <a:latin typeface="Arial MT"/>
              <a:cs typeface="Arial"/>
              <a:sym typeface="Wingdings" panose="05000000000000000000" pitchFamily="2" charset="2"/>
            </a:endParaRP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Multidisciplinaire </a:t>
            </a: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aanpak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door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nauwe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samenwerking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met industrie,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bedrijven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en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sectorale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partners</a:t>
            </a:r>
            <a:endParaRPr lang="fr-BE" sz="2400" spc="-5" dirty="0">
              <a:latin typeface="Arial MT"/>
              <a:cs typeface="Arial"/>
              <a:sym typeface="Wingdings" panose="05000000000000000000" pitchFamily="2" charset="2"/>
            </a:endParaRP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b="1" spc="-5" dirty="0" err="1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Thema’s</a:t>
            </a:r>
            <a:r>
              <a:rPr lang="fr-BE" sz="2400" b="1" spc="-5" dirty="0">
                <a:solidFill>
                  <a:srgbClr val="E4160A"/>
                </a:solidFill>
                <a:latin typeface="Arial MT"/>
                <a:cs typeface="Arial"/>
                <a:sym typeface="Wingdings" panose="05000000000000000000" pitchFamily="2" charset="2"/>
              </a:rPr>
              <a:t>:</a:t>
            </a:r>
          </a:p>
          <a:p>
            <a:pPr marL="812800" lvl="1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Innovatie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en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technologische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trends</a:t>
            </a:r>
          </a:p>
          <a:p>
            <a:pPr marL="812800" lvl="1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Veiligheid</a:t>
            </a:r>
            <a:r>
              <a:rPr lang="fr-BE" sz="2400" spc="-5" dirty="0">
                <a:latin typeface="Arial MT"/>
                <a:cs typeface="Arial"/>
                <a:sym typeface="Wingdings" panose="05000000000000000000" pitchFamily="2" charset="2"/>
              </a:rPr>
              <a:t> en </a:t>
            </a:r>
            <a:r>
              <a:rPr lang="fr-BE" sz="2400" spc="-5" dirty="0" err="1">
                <a:latin typeface="Arial MT"/>
                <a:cs typeface="Arial"/>
                <a:sym typeface="Wingdings" panose="05000000000000000000" pitchFamily="2" charset="2"/>
              </a:rPr>
              <a:t>regelgeving</a:t>
            </a:r>
            <a:endParaRPr lang="fr-BE" sz="2400" spc="-5" dirty="0">
              <a:latin typeface="Arial MT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968426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EB4BC-B6A3-1831-FFA8-76ADAF3A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BD6B9F-BD48-6BBE-59E7-85A94965C5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3200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sz="3200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85A97A8-7F09-D190-E681-465CDD1488AE}"/>
              </a:ext>
            </a:extLst>
          </p:cNvPr>
          <p:cNvSpPr txBox="1"/>
          <p:nvPr/>
        </p:nvSpPr>
        <p:spPr>
          <a:xfrm>
            <a:off x="1042220" y="2013280"/>
            <a:ext cx="7747819" cy="4676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b="1" spc="-5" dirty="0" err="1">
                <a:solidFill>
                  <a:srgbClr val="E4160A"/>
                </a:solidFill>
                <a:cs typeface="Arial"/>
                <a:sym typeface="Wingdings" panose="05000000000000000000" pitchFamily="2" charset="2"/>
              </a:rPr>
              <a:t>Toegepaste</a:t>
            </a:r>
            <a:r>
              <a:rPr lang="fr-BE" sz="2400" b="1" spc="-5" dirty="0">
                <a:solidFill>
                  <a:srgbClr val="E4160A"/>
                </a:solidFill>
                <a:cs typeface="Arial"/>
                <a:sym typeface="Wingdings" panose="05000000000000000000" pitchFamily="2" charset="2"/>
              </a:rPr>
              <a:t> </a:t>
            </a:r>
            <a:r>
              <a:rPr sz="2400" b="1" spc="-5" dirty="0" err="1">
                <a:solidFill>
                  <a:srgbClr val="E4160A"/>
                </a:solidFill>
                <a:cs typeface="Arial MT"/>
              </a:rPr>
              <a:t>studierichting</a:t>
            </a:r>
            <a:r>
              <a:rPr sz="2400" b="1" spc="65" dirty="0">
                <a:solidFill>
                  <a:srgbClr val="E4160A"/>
                </a:solidFill>
                <a:cs typeface="Arial MT"/>
              </a:rPr>
              <a:t> </a:t>
            </a:r>
            <a:r>
              <a:rPr lang="fr-BE" sz="2400" spc="65" dirty="0">
                <a:cs typeface="Arial MT"/>
              </a:rPr>
              <a:t>met </a:t>
            </a:r>
            <a:r>
              <a:rPr lang="fr-BE" sz="2400" spc="65" dirty="0" err="1">
                <a:cs typeface="Arial MT"/>
              </a:rPr>
              <a:t>combinatie</a:t>
            </a:r>
            <a:r>
              <a:rPr lang="fr-BE" sz="2400" spc="65" dirty="0">
                <a:cs typeface="Arial MT"/>
              </a:rPr>
              <a:t> van  </a:t>
            </a:r>
            <a:r>
              <a:rPr lang="fr-BE" sz="2400" b="1" spc="65" dirty="0" err="1">
                <a:solidFill>
                  <a:srgbClr val="E4160A"/>
                </a:solidFill>
                <a:cs typeface="Arial MT"/>
              </a:rPr>
              <a:t>arbeidscompetenties</a:t>
            </a:r>
            <a:r>
              <a:rPr lang="fr-BE" sz="2400" spc="65" dirty="0">
                <a:cs typeface="Arial MT"/>
              </a:rPr>
              <a:t> en </a:t>
            </a:r>
            <a:r>
              <a:rPr lang="fr-BE" sz="2400" b="1" spc="65" dirty="0" err="1">
                <a:solidFill>
                  <a:srgbClr val="E4160A"/>
                </a:solidFill>
                <a:cs typeface="Arial MT"/>
              </a:rPr>
              <a:t>theoretische</a:t>
            </a:r>
            <a:r>
              <a:rPr lang="fr-BE" sz="2400" b="1" spc="65" dirty="0">
                <a:solidFill>
                  <a:srgbClr val="E4160A"/>
                </a:solidFill>
                <a:cs typeface="Arial MT"/>
              </a:rPr>
              <a:t> </a:t>
            </a:r>
            <a:r>
              <a:rPr lang="fr-BE" sz="2400" b="1" spc="65" dirty="0" err="1">
                <a:solidFill>
                  <a:srgbClr val="E4160A"/>
                </a:solidFill>
                <a:cs typeface="Arial MT"/>
              </a:rPr>
              <a:t>kennis</a:t>
            </a:r>
            <a:endParaRPr lang="fr-BE" sz="2400" b="1" spc="65" dirty="0">
              <a:solidFill>
                <a:srgbClr val="E4160A"/>
              </a:solidFill>
              <a:cs typeface="Arial MT"/>
            </a:endParaRP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dirty="0"/>
              <a:t>Je ontwikkelt </a:t>
            </a:r>
            <a:r>
              <a:rPr lang="nl-NL" sz="2400" b="1" dirty="0">
                <a:solidFill>
                  <a:srgbClr val="E4160A"/>
                </a:solidFill>
              </a:rPr>
              <a:t>onderzoekend</a:t>
            </a:r>
            <a:r>
              <a:rPr lang="nl-NL" sz="2400" dirty="0"/>
              <a:t> en </a:t>
            </a:r>
            <a:r>
              <a:rPr lang="nl-NL" sz="2400" b="1" dirty="0">
                <a:solidFill>
                  <a:srgbClr val="E4160A"/>
                </a:solidFill>
              </a:rPr>
              <a:t>contextgericht</a:t>
            </a:r>
            <a:r>
              <a:rPr lang="nl-NL" sz="2400" dirty="0"/>
              <a:t> inzichten in de </a:t>
            </a:r>
            <a:r>
              <a:rPr lang="nl-NL" sz="2400" b="1" dirty="0">
                <a:solidFill>
                  <a:srgbClr val="E4160A"/>
                </a:solidFill>
              </a:rPr>
              <a:t>toegepaste wiskunde en fysica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dirty="0"/>
              <a:t>Je denkt in functie van het </a:t>
            </a:r>
            <a:r>
              <a:rPr lang="nl-NL" sz="2400" b="1" dirty="0">
                <a:solidFill>
                  <a:srgbClr val="E4160A"/>
                </a:solidFill>
              </a:rPr>
              <a:t>proces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dirty="0"/>
              <a:t>Je bent </a:t>
            </a:r>
            <a:r>
              <a:rPr lang="nl-NL" sz="2400" b="1" dirty="0">
                <a:solidFill>
                  <a:srgbClr val="E4160A"/>
                </a:solidFill>
              </a:rPr>
              <a:t>technologisch vaardig </a:t>
            </a:r>
            <a:r>
              <a:rPr lang="nl-NL" sz="2400" dirty="0"/>
              <a:t>in installatietechnieken, instellen van regelingen, onderhouden en herstellen van koel-,  verwarmings-, ventilatie- en luchtbehandelingsinstallaties</a:t>
            </a:r>
            <a:endParaRPr lang="nl-NL" sz="2000" dirty="0"/>
          </a:p>
          <a:p>
            <a:pPr marL="57785">
              <a:spcAft>
                <a:spcPts val="600"/>
              </a:spcAft>
              <a:tabLst>
                <a:tab pos="354965" algn="l"/>
                <a:tab pos="355600" algn="l"/>
              </a:tabLst>
            </a:pPr>
            <a:endParaRPr lang="fr-BE" sz="2400" spc="-5" dirty="0">
              <a:latin typeface="Arial MT"/>
              <a:cs typeface="Arial MT"/>
            </a:endParaRPr>
          </a:p>
          <a:p>
            <a:pPr>
              <a:spcAft>
                <a:spcPts val="600"/>
              </a:spcAft>
            </a:pPr>
            <a:endParaRPr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4302000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381</Words>
  <Application>Microsoft Office PowerPoint</Application>
  <PresentationFormat>Diavoorstelling 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Aptos</vt:lpstr>
      <vt:lpstr>Arial</vt:lpstr>
      <vt:lpstr>Arial MT</vt:lpstr>
      <vt:lpstr>Calibri</vt:lpstr>
      <vt:lpstr>Helvetica</vt:lpstr>
      <vt:lpstr>Wingdings</vt:lpstr>
      <vt:lpstr>presentatie</vt:lpstr>
      <vt:lpstr>Infonamiddag studiekeuze 3e graad</vt:lpstr>
      <vt:lpstr>Inhoud</vt:lpstr>
      <vt:lpstr>Ik ben …  Mijn rol in het domein STEM is … </vt:lpstr>
      <vt:lpstr> Het doel van deze infosessie is …</vt:lpstr>
      <vt:lpstr>Doel van deze infosessie</vt:lpstr>
      <vt:lpstr>Science  Technology  Engineering  Mathematics</vt:lpstr>
      <vt:lpstr>Algemene informatie</vt:lpstr>
      <vt:lpstr>Algemene informatie</vt:lpstr>
      <vt:lpstr>Algemene informatie</vt:lpstr>
      <vt:lpstr>Lessentabel   </vt:lpstr>
      <vt:lpstr>PowerPoint-presentatie</vt:lpstr>
      <vt:lpstr>Wat kan je verwachten?   </vt:lpstr>
      <vt:lpstr>Projecten in de kijker:  Freeze &amp; battle: ontdek industriële koeltechnieken  </vt:lpstr>
      <vt:lpstr>Leer- en werkervaring</vt:lpstr>
      <vt:lpstr>Leer- en werkervaring</vt:lpstr>
      <vt:lpstr>Vervolgstudies en carrièremogelijkheden</vt:lpstr>
      <vt:lpstr>PowerPoint-presentatie</vt:lpstr>
      <vt:lpstr>VRAGEN?</vt:lpstr>
    </vt:vector>
  </TitlesOfParts>
  <Company>Provinciebestuur Vlaams-Brabant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Wijnpers</dc:creator>
  <cp:lastModifiedBy>THYSS</cp:lastModifiedBy>
  <cp:revision>120</cp:revision>
  <dcterms:created xsi:type="dcterms:W3CDTF">2015-04-30T11:06:11Z</dcterms:created>
  <dcterms:modified xsi:type="dcterms:W3CDTF">2026-02-28T16:44:35Z</dcterms:modified>
</cp:coreProperties>
</file>