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2" r:id="rId2"/>
    <p:sldId id="413" r:id="rId3"/>
    <p:sldId id="416" r:id="rId4"/>
    <p:sldId id="417" r:id="rId5"/>
    <p:sldId id="418" r:id="rId6"/>
    <p:sldId id="419" r:id="rId7"/>
    <p:sldId id="379" r:id="rId8"/>
    <p:sldId id="425" r:id="rId9"/>
    <p:sldId id="258" r:id="rId10"/>
    <p:sldId id="387" r:id="rId11"/>
    <p:sldId id="420" r:id="rId12"/>
    <p:sldId id="421" r:id="rId13"/>
    <p:sldId id="292" r:id="rId14"/>
    <p:sldId id="293" r:id="rId15"/>
    <p:sldId id="388" r:id="rId16"/>
    <p:sldId id="366" r:id="rId17"/>
    <p:sldId id="410" r:id="rId18"/>
    <p:sldId id="422" r:id="rId19"/>
    <p:sldId id="424" r:id="rId20"/>
    <p:sldId id="390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3E2AB-64AA-4876-82D8-782D7FC4B6C4}" v="25" dt="2026-02-28T17:38:34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558" autoAdjust="0"/>
  </p:normalViewPr>
  <p:slideViewPr>
    <p:cSldViewPr snapToGrid="0" snapToObjects="1">
      <p:cViewPr varScale="1">
        <p:scale>
          <a:sx n="78" d="100"/>
          <a:sy n="78" d="100"/>
        </p:scale>
        <p:origin x="1733" y="62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YSS" userId="fc21e25a-0af5-4335-b206-b2409929cd02" providerId="ADAL" clId="{A039F5FE-4A92-4CD5-895E-5113B34D1F5E}"/>
    <pc:docChg chg="undo custSel addSld delSld modSld sldOrd">
      <pc:chgData name="THYSS" userId="fc21e25a-0af5-4335-b206-b2409929cd02" providerId="ADAL" clId="{A039F5FE-4A92-4CD5-895E-5113B34D1F5E}" dt="2026-02-28T17:41:42.891" v="1840" actId="207"/>
      <pc:docMkLst>
        <pc:docMk/>
      </pc:docMkLst>
      <pc:sldChg chg="del">
        <pc:chgData name="THYSS" userId="fc21e25a-0af5-4335-b206-b2409929cd02" providerId="ADAL" clId="{A039F5FE-4A92-4CD5-895E-5113B34D1F5E}" dt="2026-02-28T16:47:26.291" v="1126" actId="2696"/>
        <pc:sldMkLst>
          <pc:docMk/>
          <pc:sldMk cId="1094101051" sldId="257"/>
        </pc:sldMkLst>
      </pc:sldChg>
      <pc:sldChg chg="delSp modSp mod">
        <pc:chgData name="THYSS" userId="fc21e25a-0af5-4335-b206-b2409929cd02" providerId="ADAL" clId="{A039F5FE-4A92-4CD5-895E-5113B34D1F5E}" dt="2026-02-28T17:26:45.441" v="1195" actId="20577"/>
        <pc:sldMkLst>
          <pc:docMk/>
          <pc:sldMk cId="0" sldId="258"/>
        </pc:sldMkLst>
        <pc:spChg chg="mod">
          <ac:chgData name="THYSS" userId="fc21e25a-0af5-4335-b206-b2409929cd02" providerId="ADAL" clId="{A039F5FE-4A92-4CD5-895E-5113B34D1F5E}" dt="2026-02-28T17:26:45.441" v="1195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THYSS" userId="fc21e25a-0af5-4335-b206-b2409929cd02" providerId="ADAL" clId="{A039F5FE-4A92-4CD5-895E-5113B34D1F5E}" dt="2026-02-28T16:51:24.545" v="1141" actId="207"/>
          <ac:spMkLst>
            <pc:docMk/>
            <pc:sldMk cId="0" sldId="258"/>
            <ac:spMk id="3" creationId="{00000000-0000-0000-0000-000000000000}"/>
          </ac:spMkLst>
        </pc:spChg>
        <pc:grpChg chg="del mod">
          <ac:chgData name="THYSS" userId="fc21e25a-0af5-4335-b206-b2409929cd02" providerId="ADAL" clId="{A039F5FE-4A92-4CD5-895E-5113B34D1F5E}" dt="2026-02-27T12:05:27.442" v="446" actId="478"/>
          <ac:grpSpMkLst>
            <pc:docMk/>
            <pc:sldMk cId="0" sldId="258"/>
            <ac:grpSpMk id="4" creationId="{00000000-0000-0000-0000-000000000000}"/>
          </ac:grpSpMkLst>
        </pc:grpChg>
        <pc:picChg chg="del">
          <ac:chgData name="THYSS" userId="fc21e25a-0af5-4335-b206-b2409929cd02" providerId="ADAL" clId="{A039F5FE-4A92-4CD5-895E-5113B34D1F5E}" dt="2026-02-27T12:05:26.948" v="445" actId="478"/>
          <ac:picMkLst>
            <pc:docMk/>
            <pc:sldMk cId="0" sldId="258"/>
            <ac:picMk id="7" creationId="{00000000-0000-0000-0000-000000000000}"/>
          </ac:picMkLst>
        </pc:picChg>
      </pc:sldChg>
      <pc:sldChg chg="delSp modSp mod">
        <pc:chgData name="THYSS" userId="fc21e25a-0af5-4335-b206-b2409929cd02" providerId="ADAL" clId="{A039F5FE-4A92-4CD5-895E-5113B34D1F5E}" dt="2026-02-28T17:41:15.096" v="1828" actId="207"/>
        <pc:sldMkLst>
          <pc:docMk/>
          <pc:sldMk cId="3683710925" sldId="292"/>
        </pc:sldMkLst>
        <pc:spChg chg="del">
          <ac:chgData name="THYSS" userId="fc21e25a-0af5-4335-b206-b2409929cd02" providerId="ADAL" clId="{A039F5FE-4A92-4CD5-895E-5113B34D1F5E}" dt="2026-02-28T07:41:30.032" v="775" actId="478"/>
          <ac:spMkLst>
            <pc:docMk/>
            <pc:sldMk cId="3683710925" sldId="292"/>
            <ac:spMk id="3" creationId="{C5393C07-CFE4-5BB5-C240-767B5CA201AC}"/>
          </ac:spMkLst>
        </pc:spChg>
        <pc:spChg chg="mod">
          <ac:chgData name="THYSS" userId="fc21e25a-0af5-4335-b206-b2409929cd02" providerId="ADAL" clId="{A039F5FE-4A92-4CD5-895E-5113B34D1F5E}" dt="2026-02-28T17:41:05.619" v="1824" actId="1035"/>
          <ac:spMkLst>
            <pc:docMk/>
            <pc:sldMk cId="3683710925" sldId="292"/>
            <ac:spMk id="5" creationId="{92684EDB-8EE2-61CB-5A25-54955581578B}"/>
          </ac:spMkLst>
        </pc:spChg>
        <pc:spChg chg="mod">
          <ac:chgData name="THYSS" userId="fc21e25a-0af5-4335-b206-b2409929cd02" providerId="ADAL" clId="{A039F5FE-4A92-4CD5-895E-5113B34D1F5E}" dt="2026-02-28T17:41:15.096" v="1828" actId="207"/>
          <ac:spMkLst>
            <pc:docMk/>
            <pc:sldMk cId="3683710925" sldId="292"/>
            <ac:spMk id="7" creationId="{DCEBB221-E968-DE49-9D21-30F4D0F51CB7}"/>
          </ac:spMkLst>
        </pc:spChg>
        <pc:picChg chg="del">
          <ac:chgData name="THYSS" userId="fc21e25a-0af5-4335-b206-b2409929cd02" providerId="ADAL" clId="{A039F5FE-4A92-4CD5-895E-5113B34D1F5E}" dt="2026-02-28T07:41:41.501" v="781" actId="478"/>
          <ac:picMkLst>
            <pc:docMk/>
            <pc:sldMk cId="3683710925" sldId="292"/>
            <ac:picMk id="8" creationId="{6EB02BC2-05FF-DC41-AF69-0374FE5A3790}"/>
          </ac:picMkLst>
        </pc:picChg>
      </pc:sldChg>
      <pc:sldChg chg="delSp modSp mod">
        <pc:chgData name="THYSS" userId="fc21e25a-0af5-4335-b206-b2409929cd02" providerId="ADAL" clId="{A039F5FE-4A92-4CD5-895E-5113B34D1F5E}" dt="2026-02-28T17:41:20.578" v="1830" actId="6549"/>
        <pc:sldMkLst>
          <pc:docMk/>
          <pc:sldMk cId="2061298593" sldId="293"/>
        </pc:sldMkLst>
        <pc:spChg chg="mod">
          <ac:chgData name="THYSS" userId="fc21e25a-0af5-4335-b206-b2409929cd02" providerId="ADAL" clId="{A039F5FE-4A92-4CD5-895E-5113B34D1F5E}" dt="2026-02-28T17:41:20.578" v="1830" actId="6549"/>
          <ac:spMkLst>
            <pc:docMk/>
            <pc:sldMk cId="2061298593" sldId="293"/>
            <ac:spMk id="2" creationId="{9F68F61B-5325-48B2-8A25-66B1708A327A}"/>
          </ac:spMkLst>
        </pc:spChg>
        <pc:spChg chg="del">
          <ac:chgData name="THYSS" userId="fc21e25a-0af5-4335-b206-b2409929cd02" providerId="ADAL" clId="{A039F5FE-4A92-4CD5-895E-5113B34D1F5E}" dt="2026-02-28T07:43:47.778" v="834" actId="478"/>
          <ac:spMkLst>
            <pc:docMk/>
            <pc:sldMk cId="2061298593" sldId="293"/>
            <ac:spMk id="3" creationId="{D13BC56D-6980-35B8-DE55-B7E1C9E8D277}"/>
          </ac:spMkLst>
        </pc:spChg>
      </pc:sldChg>
      <pc:sldChg chg="del">
        <pc:chgData name="THYSS" userId="fc21e25a-0af5-4335-b206-b2409929cd02" providerId="ADAL" clId="{A039F5FE-4A92-4CD5-895E-5113B34D1F5E}" dt="2026-02-28T07:44:23.851" v="850" actId="2696"/>
        <pc:sldMkLst>
          <pc:docMk/>
          <pc:sldMk cId="2271583772" sldId="321"/>
        </pc:sldMkLst>
      </pc:sldChg>
      <pc:sldChg chg="addSp delSp modSp del mod">
        <pc:chgData name="THYSS" userId="fc21e25a-0af5-4335-b206-b2409929cd02" providerId="ADAL" clId="{A039F5FE-4A92-4CD5-895E-5113B34D1F5E}" dt="2026-02-28T07:39:12.430" v="618" actId="2696"/>
        <pc:sldMkLst>
          <pc:docMk/>
          <pc:sldMk cId="3151620523" sldId="325"/>
        </pc:sldMkLst>
        <pc:spChg chg="mod">
          <ac:chgData name="THYSS" userId="fc21e25a-0af5-4335-b206-b2409929cd02" providerId="ADAL" clId="{A039F5FE-4A92-4CD5-895E-5113B34D1F5E}" dt="2026-02-28T07:37:07.695" v="500" actId="20577"/>
          <ac:spMkLst>
            <pc:docMk/>
            <pc:sldMk cId="3151620523" sldId="325"/>
            <ac:spMk id="2" creationId="{00000000-0000-0000-0000-000000000000}"/>
          </ac:spMkLst>
        </pc:spChg>
        <pc:spChg chg="del">
          <ac:chgData name="THYSS" userId="fc21e25a-0af5-4335-b206-b2409929cd02" providerId="ADAL" clId="{A039F5FE-4A92-4CD5-895E-5113B34D1F5E}" dt="2026-02-27T12:06:51.912" v="460" actId="478"/>
          <ac:spMkLst>
            <pc:docMk/>
            <pc:sldMk cId="3151620523" sldId="325"/>
            <ac:spMk id="3" creationId="{A376203D-11BF-284B-A653-4415B529899B}"/>
          </ac:spMkLst>
        </pc:spChg>
        <pc:spChg chg="add mod">
          <ac:chgData name="THYSS" userId="fc21e25a-0af5-4335-b206-b2409929cd02" providerId="ADAL" clId="{A039F5FE-4A92-4CD5-895E-5113B34D1F5E}" dt="2026-02-28T07:36:36.312" v="482"/>
          <ac:spMkLst>
            <pc:docMk/>
            <pc:sldMk cId="3151620523" sldId="325"/>
            <ac:spMk id="4" creationId="{5917A10E-4E04-DE24-EC9D-5DCAA3379317}"/>
          </ac:spMkLst>
        </pc:spChg>
        <pc:spChg chg="add mod">
          <ac:chgData name="THYSS" userId="fc21e25a-0af5-4335-b206-b2409929cd02" providerId="ADAL" clId="{A039F5FE-4A92-4CD5-895E-5113B34D1F5E}" dt="2026-02-28T07:38:16.747" v="579" actId="21"/>
          <ac:spMkLst>
            <pc:docMk/>
            <pc:sldMk cId="3151620523" sldId="325"/>
            <ac:spMk id="9" creationId="{C490FED0-9216-45F1-D78E-919B4A25E6EB}"/>
          </ac:spMkLst>
        </pc:spChg>
        <pc:picChg chg="del">
          <ac:chgData name="THYSS" userId="fc21e25a-0af5-4335-b206-b2409929cd02" providerId="ADAL" clId="{A039F5FE-4A92-4CD5-895E-5113B34D1F5E}" dt="2026-02-28T07:38:57.469" v="610" actId="21"/>
          <ac:picMkLst>
            <pc:docMk/>
            <pc:sldMk cId="3151620523" sldId="325"/>
            <ac:picMk id="5" creationId="{E65DA412-B4E0-BA16-0E7A-C7CE00CC89A8}"/>
          </ac:picMkLst>
        </pc:picChg>
        <pc:picChg chg="del">
          <ac:chgData name="THYSS" userId="fc21e25a-0af5-4335-b206-b2409929cd02" providerId="ADAL" clId="{A039F5FE-4A92-4CD5-895E-5113B34D1F5E}" dt="2026-02-28T07:38:57.469" v="610" actId="21"/>
          <ac:picMkLst>
            <pc:docMk/>
            <pc:sldMk cId="3151620523" sldId="325"/>
            <ac:picMk id="6" creationId="{3B9A238C-E212-6F66-E079-680AF8B0023D}"/>
          </ac:picMkLst>
        </pc:picChg>
        <pc:picChg chg="del">
          <ac:chgData name="THYSS" userId="fc21e25a-0af5-4335-b206-b2409929cd02" providerId="ADAL" clId="{A039F5FE-4A92-4CD5-895E-5113B34D1F5E}" dt="2026-02-28T07:38:57.469" v="610" actId="21"/>
          <ac:picMkLst>
            <pc:docMk/>
            <pc:sldMk cId="3151620523" sldId="325"/>
            <ac:picMk id="7" creationId="{3D6F773D-18EA-A18E-BFDD-56E519A18CB9}"/>
          </ac:picMkLst>
        </pc:picChg>
      </pc:sldChg>
      <pc:sldChg chg="delSp modSp del mod">
        <pc:chgData name="THYSS" userId="fc21e25a-0af5-4335-b206-b2409929cd02" providerId="ADAL" clId="{A039F5FE-4A92-4CD5-895E-5113B34D1F5E}" dt="2026-02-28T07:41:25.984" v="774" actId="2696"/>
        <pc:sldMkLst>
          <pc:docMk/>
          <pc:sldMk cId="2949692274" sldId="327"/>
        </pc:sldMkLst>
        <pc:spChg chg="mod">
          <ac:chgData name="THYSS" userId="fc21e25a-0af5-4335-b206-b2409929cd02" providerId="ADAL" clId="{A039F5FE-4A92-4CD5-895E-5113B34D1F5E}" dt="2026-02-28T07:39:51.254" v="705" actId="27636"/>
          <ac:spMkLst>
            <pc:docMk/>
            <pc:sldMk cId="2949692274" sldId="327"/>
            <ac:spMk id="2" creationId="{00000000-0000-0000-0000-000000000000}"/>
          </ac:spMkLst>
        </pc:spChg>
        <pc:spChg chg="del">
          <ac:chgData name="THYSS" userId="fc21e25a-0af5-4335-b206-b2409929cd02" providerId="ADAL" clId="{A039F5FE-4A92-4CD5-895E-5113B34D1F5E}" dt="2026-02-28T07:35:52.502" v="472" actId="478"/>
          <ac:spMkLst>
            <pc:docMk/>
            <pc:sldMk cId="2949692274" sldId="327"/>
            <ac:spMk id="3" creationId="{C399C1FA-80D1-D65F-F3E6-7554E815AD8E}"/>
          </ac:spMkLst>
        </pc:spChg>
      </pc:sldChg>
      <pc:sldChg chg="delSp modSp mod">
        <pc:chgData name="THYSS" userId="fc21e25a-0af5-4335-b206-b2409929cd02" providerId="ADAL" clId="{A039F5FE-4A92-4CD5-895E-5113B34D1F5E}" dt="2026-02-28T17:41:26.267" v="1834" actId="20577"/>
        <pc:sldMkLst>
          <pc:docMk/>
          <pc:sldMk cId="3826173803" sldId="366"/>
        </pc:sldMkLst>
        <pc:spChg chg="mod">
          <ac:chgData name="THYSS" userId="fc21e25a-0af5-4335-b206-b2409929cd02" providerId="ADAL" clId="{A039F5FE-4A92-4CD5-895E-5113B34D1F5E}" dt="2026-02-28T17:41:26.267" v="1834" actId="20577"/>
          <ac:spMkLst>
            <pc:docMk/>
            <pc:sldMk cId="3826173803" sldId="366"/>
            <ac:spMk id="2" creationId="{9F68F61B-5325-48B2-8A25-66B1708A327A}"/>
          </ac:spMkLst>
        </pc:spChg>
        <pc:spChg chg="del">
          <ac:chgData name="THYSS" userId="fc21e25a-0af5-4335-b206-b2409929cd02" providerId="ADAL" clId="{A039F5FE-4A92-4CD5-895E-5113B34D1F5E}" dt="2026-02-28T07:44:02.383" v="842" actId="478"/>
          <ac:spMkLst>
            <pc:docMk/>
            <pc:sldMk cId="3826173803" sldId="366"/>
            <ac:spMk id="3" creationId="{E4A4B392-A8F6-A23A-D6BB-E6915819B76C}"/>
          </ac:spMkLst>
        </pc:spChg>
      </pc:sldChg>
      <pc:sldChg chg="del">
        <pc:chgData name="THYSS" userId="fc21e25a-0af5-4335-b206-b2409929cd02" providerId="ADAL" clId="{A039F5FE-4A92-4CD5-895E-5113B34D1F5E}" dt="2026-02-27T12:06:26.538" v="449" actId="2696"/>
        <pc:sldMkLst>
          <pc:docMk/>
          <pc:sldMk cId="3092810094" sldId="373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2956466837" sldId="374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791143424" sldId="375"/>
        </pc:sldMkLst>
      </pc:sldChg>
      <pc:sldChg chg="ord">
        <pc:chgData name="THYSS" userId="fc21e25a-0af5-4335-b206-b2409929cd02" providerId="ADAL" clId="{A039F5FE-4A92-4CD5-895E-5113B34D1F5E}" dt="2026-02-28T16:50:42.563" v="1130"/>
        <pc:sldMkLst>
          <pc:docMk/>
          <pc:sldMk cId="1402102626" sldId="379"/>
        </pc:sldMkLst>
      </pc:sldChg>
      <pc:sldChg chg="del">
        <pc:chgData name="THYSS" userId="fc21e25a-0af5-4335-b206-b2409929cd02" providerId="ADAL" clId="{A039F5FE-4A92-4CD5-895E-5113B34D1F5E}" dt="2026-02-27T12:05:35.564" v="447" actId="2696"/>
        <pc:sldMkLst>
          <pc:docMk/>
          <pc:sldMk cId="4242636295" sldId="380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2987084048" sldId="383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3291152523" sldId="384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3198947125" sldId="385"/>
        </pc:sldMkLst>
      </pc:sldChg>
      <pc:sldChg chg="delSp modSp mod">
        <pc:chgData name="THYSS" userId="fc21e25a-0af5-4335-b206-b2409929cd02" providerId="ADAL" clId="{A039F5FE-4A92-4CD5-895E-5113B34D1F5E}" dt="2026-02-28T16:52:48.376" v="1161" actId="20577"/>
        <pc:sldMkLst>
          <pc:docMk/>
          <pc:sldMk cId="3371618869" sldId="387"/>
        </pc:sldMkLst>
        <pc:spChg chg="mod">
          <ac:chgData name="THYSS" userId="fc21e25a-0af5-4335-b206-b2409929cd02" providerId="ADAL" clId="{A039F5FE-4A92-4CD5-895E-5113B34D1F5E}" dt="2026-02-28T16:51:42.664" v="1144" actId="14100"/>
          <ac:spMkLst>
            <pc:docMk/>
            <pc:sldMk cId="3371618869" sldId="387"/>
            <ac:spMk id="2" creationId="{20A04F6E-8FE0-8795-D3BB-E1CCD5DECCC4}"/>
          </ac:spMkLst>
        </pc:spChg>
        <pc:spChg chg="del">
          <ac:chgData name="THYSS" userId="fc21e25a-0af5-4335-b206-b2409929cd02" providerId="ADAL" clId="{A039F5FE-4A92-4CD5-895E-5113B34D1F5E}" dt="2026-02-27T12:06:30.478" v="450" actId="478"/>
          <ac:spMkLst>
            <pc:docMk/>
            <pc:sldMk cId="3371618869" sldId="387"/>
            <ac:spMk id="3" creationId="{FA1185F1-1573-AD9D-38F1-809726727833}"/>
          </ac:spMkLst>
        </pc:spChg>
        <pc:graphicFrameChg chg="mod modGraphic">
          <ac:chgData name="THYSS" userId="fc21e25a-0af5-4335-b206-b2409929cd02" providerId="ADAL" clId="{A039F5FE-4A92-4CD5-895E-5113B34D1F5E}" dt="2026-02-28T16:52:48.376" v="1161" actId="20577"/>
          <ac:graphicFrameMkLst>
            <pc:docMk/>
            <pc:sldMk cId="3371618869" sldId="387"/>
            <ac:graphicFrameMk id="9" creationId="{CB78A761-BAE2-FD7E-A5E6-E71192D34419}"/>
          </ac:graphicFrameMkLst>
        </pc:graphicFrameChg>
        <pc:picChg chg="del">
          <ac:chgData name="THYSS" userId="fc21e25a-0af5-4335-b206-b2409929cd02" providerId="ADAL" clId="{A039F5FE-4A92-4CD5-895E-5113B34D1F5E}" dt="2026-02-28T07:39:05.038" v="612" actId="478"/>
          <ac:picMkLst>
            <pc:docMk/>
            <pc:sldMk cId="3371618869" sldId="387"/>
            <ac:picMk id="4" creationId="{463614DC-E71F-31BF-B18F-5E3803A0E877}"/>
          </ac:picMkLst>
        </pc:picChg>
        <pc:picChg chg="del">
          <ac:chgData name="THYSS" userId="fc21e25a-0af5-4335-b206-b2409929cd02" providerId="ADAL" clId="{A039F5FE-4A92-4CD5-895E-5113B34D1F5E}" dt="2026-02-28T07:39:06.504" v="614" actId="478"/>
          <ac:picMkLst>
            <pc:docMk/>
            <pc:sldMk cId="3371618869" sldId="387"/>
            <ac:picMk id="6" creationId="{064B8E0C-520C-D27F-9620-DAED47C5F7B6}"/>
          </ac:picMkLst>
        </pc:picChg>
        <pc:picChg chg="del">
          <ac:chgData name="THYSS" userId="fc21e25a-0af5-4335-b206-b2409929cd02" providerId="ADAL" clId="{A039F5FE-4A92-4CD5-895E-5113B34D1F5E}" dt="2026-02-28T07:39:05.940" v="613" actId="478"/>
          <ac:picMkLst>
            <pc:docMk/>
            <pc:sldMk cId="3371618869" sldId="387"/>
            <ac:picMk id="7" creationId="{A1C6E79E-C073-BEF7-D54F-4618F237BFE4}"/>
          </ac:picMkLst>
        </pc:picChg>
      </pc:sldChg>
      <pc:sldChg chg="delSp modSp mod">
        <pc:chgData name="THYSS" userId="fc21e25a-0af5-4335-b206-b2409929cd02" providerId="ADAL" clId="{A039F5FE-4A92-4CD5-895E-5113B34D1F5E}" dt="2026-02-28T17:41:23.683" v="1832" actId="20577"/>
        <pc:sldMkLst>
          <pc:docMk/>
          <pc:sldMk cId="3853895117" sldId="388"/>
        </pc:sldMkLst>
        <pc:spChg chg="mod">
          <ac:chgData name="THYSS" userId="fc21e25a-0af5-4335-b206-b2409929cd02" providerId="ADAL" clId="{A039F5FE-4A92-4CD5-895E-5113B34D1F5E}" dt="2026-02-28T17:41:23.683" v="1832" actId="20577"/>
          <ac:spMkLst>
            <pc:docMk/>
            <pc:sldMk cId="3853895117" sldId="388"/>
            <ac:spMk id="2" creationId="{96DDA622-55B0-F4AC-8E22-B554A5E7D216}"/>
          </ac:spMkLst>
        </pc:spChg>
        <pc:spChg chg="del">
          <ac:chgData name="THYSS" userId="fc21e25a-0af5-4335-b206-b2409929cd02" providerId="ADAL" clId="{A039F5FE-4A92-4CD5-895E-5113B34D1F5E}" dt="2026-02-28T07:43:54.318" v="838" actId="478"/>
          <ac:spMkLst>
            <pc:docMk/>
            <pc:sldMk cId="3853895117" sldId="388"/>
            <ac:spMk id="3" creationId="{5518A6DE-37A2-2DDB-65F9-D66C4E6E6741}"/>
          </ac:spMkLst>
        </pc:spChg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2106140306" sldId="391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689357522" sldId="404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2448828429" sldId="405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3193594123" sldId="406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3421705987" sldId="408"/>
        </pc:sldMkLst>
      </pc:sldChg>
      <pc:sldChg chg="del">
        <pc:chgData name="THYSS" userId="fc21e25a-0af5-4335-b206-b2409929cd02" providerId="ADAL" clId="{A039F5FE-4A92-4CD5-895E-5113B34D1F5E}" dt="2026-02-27T12:05:49.866" v="448" actId="2696"/>
        <pc:sldMkLst>
          <pc:docMk/>
          <pc:sldMk cId="1490649558" sldId="409"/>
        </pc:sldMkLst>
      </pc:sldChg>
      <pc:sldChg chg="delSp modSp mod">
        <pc:chgData name="THYSS" userId="fc21e25a-0af5-4335-b206-b2409929cd02" providerId="ADAL" clId="{A039F5FE-4A92-4CD5-895E-5113B34D1F5E}" dt="2026-02-28T17:41:28.617" v="1836" actId="20577"/>
        <pc:sldMkLst>
          <pc:docMk/>
          <pc:sldMk cId="4248308832" sldId="410"/>
        </pc:sldMkLst>
        <pc:spChg chg="mod">
          <ac:chgData name="THYSS" userId="fc21e25a-0af5-4335-b206-b2409929cd02" providerId="ADAL" clId="{A039F5FE-4A92-4CD5-895E-5113B34D1F5E}" dt="2026-02-28T17:41:28.617" v="1836" actId="20577"/>
          <ac:spMkLst>
            <pc:docMk/>
            <pc:sldMk cId="4248308832" sldId="410"/>
            <ac:spMk id="2" creationId="{18CCD53B-307F-479F-B527-ABE0766EF409}"/>
          </ac:spMkLst>
        </pc:spChg>
        <pc:spChg chg="del">
          <ac:chgData name="THYSS" userId="fc21e25a-0af5-4335-b206-b2409929cd02" providerId="ADAL" clId="{A039F5FE-4A92-4CD5-895E-5113B34D1F5E}" dt="2026-02-28T07:44:09.847" v="846" actId="478"/>
          <ac:spMkLst>
            <pc:docMk/>
            <pc:sldMk cId="4248308832" sldId="410"/>
            <ac:spMk id="3" creationId="{58A90ED6-FB22-83A2-44B8-CFD2ABE1996B}"/>
          </ac:spMkLst>
        </pc:spChg>
      </pc:sldChg>
      <pc:sldChg chg="modSp mod">
        <pc:chgData name="THYSS" userId="fc21e25a-0af5-4335-b206-b2409929cd02" providerId="ADAL" clId="{A039F5FE-4A92-4CD5-895E-5113B34D1F5E}" dt="2026-02-28T17:26:59.751" v="1224" actId="27636"/>
        <pc:sldMkLst>
          <pc:docMk/>
          <pc:sldMk cId="2123333358" sldId="412"/>
        </pc:sldMkLst>
        <pc:spChg chg="mod">
          <ac:chgData name="THYSS" userId="fc21e25a-0af5-4335-b206-b2409929cd02" providerId="ADAL" clId="{A039F5FE-4A92-4CD5-895E-5113B34D1F5E}" dt="2026-02-28T17:26:59.751" v="1224" actId="27636"/>
          <ac:spMkLst>
            <pc:docMk/>
            <pc:sldMk cId="2123333358" sldId="412"/>
            <ac:spMk id="3" creationId="{5AEB1C5C-7B4E-9D7B-27F3-38F7C8706211}"/>
          </ac:spMkLst>
        </pc:spChg>
      </pc:sldChg>
      <pc:sldChg chg="modSp mod">
        <pc:chgData name="THYSS" userId="fc21e25a-0af5-4335-b206-b2409929cd02" providerId="ADAL" clId="{A039F5FE-4A92-4CD5-895E-5113B34D1F5E}" dt="2026-02-28T17:27:24.324" v="1231" actId="2710"/>
        <pc:sldMkLst>
          <pc:docMk/>
          <pc:sldMk cId="723488529" sldId="413"/>
        </pc:sldMkLst>
        <pc:spChg chg="mod">
          <ac:chgData name="THYSS" userId="fc21e25a-0af5-4335-b206-b2409929cd02" providerId="ADAL" clId="{A039F5FE-4A92-4CD5-895E-5113B34D1F5E}" dt="2026-02-28T17:27:24.324" v="1231" actId="2710"/>
          <ac:spMkLst>
            <pc:docMk/>
            <pc:sldMk cId="723488529" sldId="413"/>
            <ac:spMk id="3" creationId="{32BAA17B-43D2-FB01-77A5-2B8EDA777351}"/>
          </ac:spMkLst>
        </pc:spChg>
      </pc:sldChg>
      <pc:sldChg chg="modSp mod">
        <pc:chgData name="THYSS" userId="fc21e25a-0af5-4335-b206-b2409929cd02" providerId="ADAL" clId="{A039F5FE-4A92-4CD5-895E-5113B34D1F5E}" dt="2026-02-28T17:27:30.462" v="1232" actId="14100"/>
        <pc:sldMkLst>
          <pc:docMk/>
          <pc:sldMk cId="818199183" sldId="417"/>
        </pc:sldMkLst>
        <pc:spChg chg="mod">
          <ac:chgData name="THYSS" userId="fc21e25a-0af5-4335-b206-b2409929cd02" providerId="ADAL" clId="{A039F5FE-4A92-4CD5-895E-5113B34D1F5E}" dt="2026-02-28T17:27:30.462" v="1232" actId="14100"/>
          <ac:spMkLst>
            <pc:docMk/>
            <pc:sldMk cId="818199183" sldId="417"/>
            <ac:spMk id="2" creationId="{B3788126-9CEA-DB5F-6C7F-BA116B7DD4F5}"/>
          </ac:spMkLst>
        </pc:spChg>
      </pc:sldChg>
      <pc:sldChg chg="addSp delSp modSp add mod">
        <pc:chgData name="THYSS" userId="fc21e25a-0af5-4335-b206-b2409929cd02" providerId="ADAL" clId="{A039F5FE-4A92-4CD5-895E-5113B34D1F5E}" dt="2026-02-28T16:53:26.963" v="1170" actId="113"/>
        <pc:sldMkLst>
          <pc:docMk/>
          <pc:sldMk cId="1970500646" sldId="420"/>
        </pc:sldMkLst>
        <pc:spChg chg="mod">
          <ac:chgData name="THYSS" userId="fc21e25a-0af5-4335-b206-b2409929cd02" providerId="ADAL" clId="{A039F5FE-4A92-4CD5-895E-5113B34D1F5E}" dt="2026-02-28T07:38:01.057" v="577" actId="404"/>
          <ac:spMkLst>
            <pc:docMk/>
            <pc:sldMk cId="1970500646" sldId="420"/>
            <ac:spMk id="2" creationId="{C4E009B7-D5FE-ABC4-6BF8-2E764D33F1EE}"/>
          </ac:spMkLst>
        </pc:spChg>
        <pc:spChg chg="mod">
          <ac:chgData name="THYSS" userId="fc21e25a-0af5-4335-b206-b2409929cd02" providerId="ADAL" clId="{A039F5FE-4A92-4CD5-895E-5113B34D1F5E}" dt="2026-02-28T16:53:26.963" v="1170" actId="113"/>
          <ac:spMkLst>
            <pc:docMk/>
            <pc:sldMk cId="1970500646" sldId="420"/>
            <ac:spMk id="3" creationId="{1027AC81-1587-BD1E-440D-FEFE4D2EB065}"/>
          </ac:spMkLst>
        </pc:spChg>
        <pc:picChg chg="add del mod">
          <ac:chgData name="THYSS" userId="fc21e25a-0af5-4335-b206-b2409929cd02" providerId="ADAL" clId="{A039F5FE-4A92-4CD5-895E-5113B34D1F5E}" dt="2026-02-28T07:39:08.656" v="615" actId="478"/>
          <ac:picMkLst>
            <pc:docMk/>
            <pc:sldMk cId="1970500646" sldId="420"/>
            <ac:picMk id="5" creationId="{E65DA412-B4E0-BA16-0E7A-C7CE00CC89A8}"/>
          </ac:picMkLst>
        </pc:picChg>
        <pc:picChg chg="add del mod">
          <ac:chgData name="THYSS" userId="fc21e25a-0af5-4335-b206-b2409929cd02" providerId="ADAL" clId="{A039F5FE-4A92-4CD5-895E-5113B34D1F5E}" dt="2026-02-28T07:39:09.594" v="617" actId="478"/>
          <ac:picMkLst>
            <pc:docMk/>
            <pc:sldMk cId="1970500646" sldId="420"/>
            <ac:picMk id="6" creationId="{3B9A238C-E212-6F66-E079-680AF8B0023D}"/>
          </ac:picMkLst>
        </pc:picChg>
        <pc:picChg chg="add del mod">
          <ac:chgData name="THYSS" userId="fc21e25a-0af5-4335-b206-b2409929cd02" providerId="ADAL" clId="{A039F5FE-4A92-4CD5-895E-5113B34D1F5E}" dt="2026-02-28T07:39:09.033" v="616" actId="478"/>
          <ac:picMkLst>
            <pc:docMk/>
            <pc:sldMk cId="1970500646" sldId="420"/>
            <ac:picMk id="7" creationId="{3D6F773D-18EA-A18E-BFDD-56E519A18CB9}"/>
          </ac:picMkLst>
        </pc:picChg>
      </pc:sldChg>
      <pc:sldChg chg="addSp modSp add mod">
        <pc:chgData name="THYSS" userId="fc21e25a-0af5-4335-b206-b2409929cd02" providerId="ADAL" clId="{A039F5FE-4A92-4CD5-895E-5113B34D1F5E}" dt="2026-02-28T17:39:41.679" v="1711" actId="113"/>
        <pc:sldMkLst>
          <pc:docMk/>
          <pc:sldMk cId="4164088413" sldId="421"/>
        </pc:sldMkLst>
        <pc:spChg chg="mod">
          <ac:chgData name="THYSS" userId="fc21e25a-0af5-4335-b206-b2409929cd02" providerId="ADAL" clId="{A039F5FE-4A92-4CD5-895E-5113B34D1F5E}" dt="2026-02-28T07:39:42.921" v="703" actId="20577"/>
          <ac:spMkLst>
            <pc:docMk/>
            <pc:sldMk cId="4164088413" sldId="421"/>
            <ac:spMk id="2" creationId="{DA2B41DB-F489-A683-695E-B660F587BC40}"/>
          </ac:spMkLst>
        </pc:spChg>
        <pc:spChg chg="mod">
          <ac:chgData name="THYSS" userId="fc21e25a-0af5-4335-b206-b2409929cd02" providerId="ADAL" clId="{A039F5FE-4A92-4CD5-895E-5113B34D1F5E}" dt="2026-02-28T17:39:41.679" v="1711" actId="113"/>
          <ac:spMkLst>
            <pc:docMk/>
            <pc:sldMk cId="4164088413" sldId="421"/>
            <ac:spMk id="3" creationId="{8D2210FC-906A-5E02-3EC4-E40490EFF1FD}"/>
          </ac:spMkLst>
        </pc:spChg>
        <pc:picChg chg="add mod">
          <ac:chgData name="THYSS" userId="fc21e25a-0af5-4335-b206-b2409929cd02" providerId="ADAL" clId="{A039F5FE-4A92-4CD5-895E-5113B34D1F5E}" dt="2026-02-28T07:41:06.458" v="771" actId="1076"/>
          <ac:picMkLst>
            <pc:docMk/>
            <pc:sldMk cId="4164088413" sldId="421"/>
            <ac:picMk id="4" creationId="{39110068-2E50-70CE-D7DE-4883E4159BB4}"/>
          </ac:picMkLst>
        </pc:picChg>
        <pc:picChg chg="add mod">
          <ac:chgData name="THYSS" userId="fc21e25a-0af5-4335-b206-b2409929cd02" providerId="ADAL" clId="{A039F5FE-4A92-4CD5-895E-5113B34D1F5E}" dt="2026-02-28T07:41:04.488" v="770" actId="1076"/>
          <ac:picMkLst>
            <pc:docMk/>
            <pc:sldMk cId="4164088413" sldId="421"/>
            <ac:picMk id="5" creationId="{A8555824-9495-FFD5-161F-5284BC963165}"/>
          </ac:picMkLst>
        </pc:picChg>
        <pc:picChg chg="add mod">
          <ac:chgData name="THYSS" userId="fc21e25a-0af5-4335-b206-b2409929cd02" providerId="ADAL" clId="{A039F5FE-4A92-4CD5-895E-5113B34D1F5E}" dt="2026-02-28T07:41:19.689" v="773" actId="1076"/>
          <ac:picMkLst>
            <pc:docMk/>
            <pc:sldMk cId="4164088413" sldId="421"/>
            <ac:picMk id="6" creationId="{6893C67A-AB5A-E9EA-177C-F605A5BB4C3E}"/>
          </ac:picMkLst>
        </pc:picChg>
      </pc:sldChg>
      <pc:sldChg chg="add">
        <pc:chgData name="THYSS" userId="fc21e25a-0af5-4335-b206-b2409929cd02" providerId="ADAL" clId="{A039F5FE-4A92-4CD5-895E-5113B34D1F5E}" dt="2026-02-28T07:45:00.589" v="851"/>
        <pc:sldMkLst>
          <pc:docMk/>
          <pc:sldMk cId="369660946" sldId="422"/>
        </pc:sldMkLst>
      </pc:sldChg>
      <pc:sldChg chg="delSp modSp add del mod">
        <pc:chgData name="THYSS" userId="fc21e25a-0af5-4335-b206-b2409929cd02" providerId="ADAL" clId="{A039F5FE-4A92-4CD5-895E-5113B34D1F5E}" dt="2026-02-28T08:01:48.128" v="1089" actId="2696"/>
        <pc:sldMkLst>
          <pc:docMk/>
          <pc:sldMk cId="678093670" sldId="423"/>
        </pc:sldMkLst>
        <pc:spChg chg="mod">
          <ac:chgData name="THYSS" userId="fc21e25a-0af5-4335-b206-b2409929cd02" providerId="ADAL" clId="{A039F5FE-4A92-4CD5-895E-5113B34D1F5E}" dt="2026-02-28T07:54:07.734" v="892"/>
          <ac:spMkLst>
            <pc:docMk/>
            <pc:sldMk cId="678093670" sldId="423"/>
            <ac:spMk id="2" creationId="{1AE3F4A3-0E4E-120B-EA7C-29132FF968E2}"/>
          </ac:spMkLst>
        </pc:spChg>
        <pc:picChg chg="del">
          <ac:chgData name="THYSS" userId="fc21e25a-0af5-4335-b206-b2409929cd02" providerId="ADAL" clId="{A039F5FE-4A92-4CD5-895E-5113B34D1F5E}" dt="2026-02-28T07:45:05.939" v="853" actId="478"/>
          <ac:picMkLst>
            <pc:docMk/>
            <pc:sldMk cId="678093670" sldId="423"/>
            <ac:picMk id="7" creationId="{6201A376-9983-436A-9C2B-72845E76A621}"/>
          </ac:picMkLst>
        </pc:picChg>
        <pc:picChg chg="del">
          <ac:chgData name="THYSS" userId="fc21e25a-0af5-4335-b206-b2409929cd02" providerId="ADAL" clId="{A039F5FE-4A92-4CD5-895E-5113B34D1F5E}" dt="2026-02-28T07:45:05.270" v="852" actId="478"/>
          <ac:picMkLst>
            <pc:docMk/>
            <pc:sldMk cId="678093670" sldId="423"/>
            <ac:picMk id="1026" creationId="{98619DCF-3140-1CCF-BD4A-E0762431DB3E}"/>
          </ac:picMkLst>
        </pc:picChg>
        <pc:picChg chg="del">
          <ac:chgData name="THYSS" userId="fc21e25a-0af5-4335-b206-b2409929cd02" providerId="ADAL" clId="{A039F5FE-4A92-4CD5-895E-5113B34D1F5E}" dt="2026-02-28T07:45:06.230" v="854" actId="478"/>
          <ac:picMkLst>
            <pc:docMk/>
            <pc:sldMk cId="678093670" sldId="423"/>
            <ac:picMk id="1028" creationId="{AFBEFB01-60FB-E98A-BEFA-91B14323D5BC}"/>
          </ac:picMkLst>
        </pc:picChg>
      </pc:sldChg>
      <pc:sldChg chg="modSp add mod ord">
        <pc:chgData name="THYSS" userId="fc21e25a-0af5-4335-b206-b2409929cd02" providerId="ADAL" clId="{A039F5FE-4A92-4CD5-895E-5113B34D1F5E}" dt="2026-02-28T17:41:42.891" v="1840" actId="207"/>
        <pc:sldMkLst>
          <pc:docMk/>
          <pc:sldMk cId="900877027" sldId="424"/>
        </pc:sldMkLst>
        <pc:spChg chg="mod">
          <ac:chgData name="THYSS" userId="fc21e25a-0af5-4335-b206-b2409929cd02" providerId="ADAL" clId="{A039F5FE-4A92-4CD5-895E-5113B34D1F5E}" dt="2026-02-28T17:41:42.891" v="1840" actId="207"/>
          <ac:spMkLst>
            <pc:docMk/>
            <pc:sldMk cId="900877027" sldId="424"/>
            <ac:spMk id="5" creationId="{00000000-0000-0000-0000-000000000000}"/>
          </ac:spMkLst>
        </pc:spChg>
      </pc:sldChg>
      <pc:sldChg chg="modSp add mod ord">
        <pc:chgData name="THYSS" userId="fc21e25a-0af5-4335-b206-b2409929cd02" providerId="ADAL" clId="{A039F5FE-4A92-4CD5-895E-5113B34D1F5E}" dt="2026-02-28T17:39:27.883" v="1709"/>
        <pc:sldMkLst>
          <pc:docMk/>
          <pc:sldMk cId="3946805786" sldId="425"/>
        </pc:sldMkLst>
        <pc:spChg chg="mod">
          <ac:chgData name="THYSS" userId="fc21e25a-0af5-4335-b206-b2409929cd02" providerId="ADAL" clId="{A039F5FE-4A92-4CD5-895E-5113B34D1F5E}" dt="2026-02-28T17:39:08.732" v="1703" actId="207"/>
          <ac:spMkLst>
            <pc:docMk/>
            <pc:sldMk cId="3946805786" sldId="425"/>
            <ac:spMk id="3" creationId="{6D4E0A0A-5327-5CD3-33E9-795296A6F0D7}"/>
          </ac:spMkLst>
        </pc:spChg>
      </pc:sldChg>
      <pc:sldMasterChg chg="delSldLayout">
        <pc:chgData name="THYSS" userId="fc21e25a-0af5-4335-b206-b2409929cd02" providerId="ADAL" clId="{A039F5FE-4A92-4CD5-895E-5113B34D1F5E}" dt="2026-02-27T12:05:35.564" v="447" actId="2696"/>
        <pc:sldMasterMkLst>
          <pc:docMk/>
          <pc:sldMasterMk cId="2241163862" sldId="2147483648"/>
        </pc:sldMasterMkLst>
        <pc:sldLayoutChg chg="del">
          <pc:chgData name="THYSS" userId="fc21e25a-0af5-4335-b206-b2409929cd02" providerId="ADAL" clId="{A039F5FE-4A92-4CD5-895E-5113B34D1F5E}" dt="2026-02-27T12:05:35.564" v="447" actId="2696"/>
          <pc:sldLayoutMkLst>
            <pc:docMk/>
            <pc:sldMasterMk cId="2241163862" sldId="2147483648"/>
            <pc:sldLayoutMk cId="1386602164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061E0-9220-64BB-CEC9-BE18D61F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ECF16C-257A-7288-E61D-BC7C64092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A72402-A45E-B144-B83E-760AB7A1D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446F2-EFA1-877A-A1D9-FC52BF8D0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0B4AB-FB7E-4055-A8D0-E3AC58A60D2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3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0"/>
            <a:ext cx="9175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/>
              <a:t>Hier komt de titel van de </a:t>
            </a:r>
            <a:r>
              <a:rPr lang="nl-NL" dirty="0" err="1"/>
              <a:t>ppt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TBOYS-H114bis\Dropbox\Kickenm\Briefhoofd nieuw logo\PPT\di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476250" y="5715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7067550" y="56388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 Wijnpers</a:t>
            </a:r>
          </a:p>
          <a:p>
            <a:r>
              <a:rPr lang="nl-NL" dirty="0" err="1"/>
              <a:t>Mechelsevest</a:t>
            </a:r>
            <a:r>
              <a:rPr lang="nl-NL" dirty="0"/>
              <a:t> 72</a:t>
            </a:r>
          </a:p>
          <a:p>
            <a:r>
              <a:rPr lang="nl-NL" dirty="0"/>
              <a:t>3000 Leuven</a:t>
            </a:r>
          </a:p>
          <a:p>
            <a:r>
              <a:rPr lang="nl-NL" dirty="0"/>
              <a:t>016-23 69 51</a:t>
            </a:r>
          </a:p>
          <a:p>
            <a:r>
              <a:rPr lang="nl-NL" dirty="0"/>
              <a:t>www.dewijnpers.be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met 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Wijnpers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Mechelsevest 72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Leuven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016-23 69 51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www.dewijnpers.be</a:t>
            </a:r>
            <a:endParaRPr lang="nl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1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E416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Powerpoint </a:t>
            </a:r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1" r:id="rId3"/>
    <p:sldLayoutId id="2147483650" r:id="rId4"/>
    <p:sldLayoutId id="2147483662" r:id="rId5"/>
    <p:sldLayoutId id="2147483652" r:id="rId6"/>
    <p:sldLayoutId id="2147483661" r:id="rId7"/>
    <p:sldLayoutId id="2147483649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416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A0B9-1BFD-15FB-981E-7DCFC9F9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Infonamiddag studiekeuze 3</a:t>
            </a:r>
            <a:r>
              <a:rPr lang="nl-BE" baseline="30000" dirty="0"/>
              <a:t>e</a:t>
            </a:r>
            <a:r>
              <a:rPr lang="nl-BE" dirty="0"/>
              <a:t> graad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EB1C5C-7B4E-9D7B-27F3-38F7C8706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954" y="3962401"/>
            <a:ext cx="7772400" cy="17206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BE" sz="4000" b="1" dirty="0">
                <a:solidFill>
                  <a:srgbClr val="E4160A"/>
                </a:solidFill>
              </a:rPr>
              <a:t>DOMEIN STEM</a:t>
            </a:r>
          </a:p>
          <a:p>
            <a:pPr algn="ctr"/>
            <a:r>
              <a:rPr lang="nl-BE" sz="4000" b="1" dirty="0">
                <a:solidFill>
                  <a:srgbClr val="E4160A"/>
                </a:solidFill>
              </a:rPr>
              <a:t>Domeingebonden doorstroomfinaliteit</a:t>
            </a:r>
            <a:endParaRPr lang="nl-BE" sz="3600" b="1" dirty="0">
              <a:solidFill>
                <a:srgbClr val="E41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F919B-4C85-FB19-DADF-8EC50C01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0030A08-DC6D-0D63-1BD3-DF688BC72557}"/>
              </a:ext>
            </a:extLst>
          </p:cNvPr>
          <p:cNvSpPr/>
          <p:nvPr/>
        </p:nvSpPr>
        <p:spPr>
          <a:xfrm>
            <a:off x="6145161" y="5633884"/>
            <a:ext cx="2635045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A04F6E-8FE0-8795-D3BB-E1CCD5DE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91" y="852882"/>
            <a:ext cx="6773282" cy="510198"/>
          </a:xfrm>
        </p:spPr>
        <p:txBody>
          <a:bodyPr>
            <a:normAutofit fontScale="90000"/>
          </a:bodyPr>
          <a:lstStyle/>
          <a:p>
            <a:pPr fontAlgn="base"/>
            <a:r>
              <a:rPr lang="nl-BE" sz="3600" dirty="0">
                <a:latin typeface="+mj-lt"/>
              </a:rPr>
              <a:t>Lessentabel</a:t>
            </a:r>
            <a:br>
              <a:rPr lang="nl-BE" sz="2700" b="0" dirty="0">
                <a:solidFill>
                  <a:srgbClr val="FF0000"/>
                </a:solidFill>
                <a:latin typeface="Helvetica" pitchFamily="2" charset="0"/>
              </a:rPr>
            </a:br>
            <a:br>
              <a:rPr lang="nl-BE" sz="2000" b="0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CB78A761-BAE2-FD7E-A5E6-E71192D34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93809"/>
              </p:ext>
            </p:extLst>
          </p:nvPr>
        </p:nvGraphicFramePr>
        <p:xfrm>
          <a:off x="1646172" y="1541366"/>
          <a:ext cx="6739601" cy="5006672"/>
        </p:xfrm>
        <a:graphic>
          <a:graphicData uri="http://schemas.openxmlformats.org/drawingml/2006/table">
            <a:tbl>
              <a:tblPr firstRow="1" firstCol="1" bandRow="1"/>
              <a:tblGrid>
                <a:gridCol w="5066411">
                  <a:extLst>
                    <a:ext uri="{9D8B030D-6E8A-4147-A177-3AD203B41FA5}">
                      <a16:colId xmlns:a16="http://schemas.microsoft.com/office/drawing/2014/main" val="3095569784"/>
                    </a:ext>
                  </a:extLst>
                </a:gridCol>
                <a:gridCol w="836595">
                  <a:extLst>
                    <a:ext uri="{9D8B030D-6E8A-4147-A177-3AD203B41FA5}">
                      <a16:colId xmlns:a16="http://schemas.microsoft.com/office/drawing/2014/main" val="1988750155"/>
                    </a:ext>
                  </a:extLst>
                </a:gridCol>
                <a:gridCol w="836595">
                  <a:extLst>
                    <a:ext uri="{9D8B030D-6E8A-4147-A177-3AD203B41FA5}">
                      <a16:colId xmlns:a16="http://schemas.microsoft.com/office/drawing/2014/main" val="3047574402"/>
                    </a:ext>
                  </a:extLst>
                </a:gridCol>
              </a:tblGrid>
              <a:tr h="22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TWE</a:t>
                      </a:r>
                      <a:endParaRPr lang="nl-BE" sz="1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TWE</a:t>
                      </a:r>
                      <a:endParaRPr lang="nl-BE" sz="1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07956"/>
                  </a:ext>
                </a:extLst>
              </a:tr>
              <a:tr h="1682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ALGEMENE VORMING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3132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Levensbeschouwelijk vak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446273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Lichamelijke opvoeding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339368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846416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Engels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54080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Nederlands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571766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Wiskunde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494682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Natuurwetenschappen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546064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Aardrijkskunde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27752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Geschiedenis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256806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Exploratie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58968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Economie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51233"/>
                  </a:ext>
                </a:extLst>
              </a:tr>
              <a:tr h="1682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SPECIFIEK GEDEELTE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58013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 labo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74508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Fysica: Mechanica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499017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Fysica: Elektriciteit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29398"/>
                  </a:ext>
                </a:extLst>
              </a:tr>
              <a:tr h="240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Koeltechnieken/Centrale verwarming/Hernieuwbare energie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76329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Informaticawetenschappen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061959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STEM – Engineering + denkatelier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4015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Totaal aantal lesuren per week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400" kern="10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55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6188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C9AC-1C06-32B6-8AD7-8A2EB548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E009B7-D5FE-ABC4-6BF8-2E764D33F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0" y="812038"/>
            <a:ext cx="71433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2800" dirty="0">
                <a:latin typeface="+mj-lt"/>
                <a:cs typeface="Calibri" panose="020F0502020204030204" pitchFamily="34" charset="0"/>
              </a:rPr>
              <a:t>De </a:t>
            </a:r>
            <a:r>
              <a:rPr lang="fr-BE" sz="2800" dirty="0" err="1">
                <a:latin typeface="+mj-lt"/>
                <a:cs typeface="Calibri" panose="020F0502020204030204" pitchFamily="34" charset="0"/>
              </a:rPr>
              <a:t>richting</a:t>
            </a:r>
            <a:r>
              <a:rPr lang="fr-BE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fr-BE" sz="2800" dirty="0" err="1">
                <a:latin typeface="+mj-lt"/>
                <a:cs typeface="Calibri" panose="020F0502020204030204" pitchFamily="34" charset="0"/>
              </a:rPr>
              <a:t>steunt</a:t>
            </a:r>
            <a:r>
              <a:rPr lang="fr-BE" sz="2800" dirty="0">
                <a:latin typeface="+mj-lt"/>
                <a:cs typeface="Calibri" panose="020F0502020204030204" pitchFamily="34" charset="0"/>
              </a:rPr>
              <a:t> op </a:t>
            </a:r>
            <a:r>
              <a:rPr lang="fr-BE" sz="2800" dirty="0" err="1">
                <a:latin typeface="+mj-lt"/>
                <a:cs typeface="Calibri" panose="020F0502020204030204" pitchFamily="34" charset="0"/>
              </a:rPr>
              <a:t>volgende</a:t>
            </a:r>
            <a:r>
              <a:rPr lang="fr-BE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fr-BE" sz="2800" dirty="0" err="1">
                <a:latin typeface="+mj-lt"/>
                <a:cs typeface="Calibri" panose="020F0502020204030204" pitchFamily="34" charset="0"/>
              </a:rPr>
              <a:t>pijlers</a:t>
            </a:r>
            <a:endParaRPr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027AC81-1587-BD1E-440D-FEFE4D2EB065}"/>
              </a:ext>
            </a:extLst>
          </p:cNvPr>
          <p:cNvSpPr txBox="1"/>
          <p:nvPr/>
        </p:nvSpPr>
        <p:spPr>
          <a:xfrm>
            <a:off x="1061884" y="2013280"/>
            <a:ext cx="7561006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BE" sz="2200" b="1" dirty="0">
                <a:solidFill>
                  <a:srgbClr val="E416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Theoretische inzichten </a:t>
            </a:r>
            <a:r>
              <a:rPr lang="nl-BE" sz="2200" dirty="0">
                <a:latin typeface="Helvetica" panose="020B0604020202020204" pitchFamily="34" charset="0"/>
                <a:cs typeface="Helvetica" panose="020B0604020202020204" pitchFamily="34" charset="0"/>
              </a:rPr>
              <a:t>in fysica, mechanica, elektriciteit en informaticawetenschappen met de ondersteunende wiskundige principes en afleidingen</a:t>
            </a:r>
          </a:p>
          <a:p>
            <a:pPr fontAlgn="base"/>
            <a:r>
              <a:rPr lang="nl-BE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BE" sz="2200" dirty="0">
                <a:latin typeface="Helvetica" panose="020B0604020202020204" pitchFamily="34" charset="0"/>
                <a:cs typeface="Helvetica" panose="020B0604020202020204" pitchFamily="34" charset="0"/>
              </a:rPr>
              <a:t>Door proeven wordt de theorie getoetst aan de werkelijkheid door het uitvoeren van STEM-projecten </a:t>
            </a:r>
            <a:r>
              <a:rPr lang="nl-BE" sz="2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BE" sz="2200" b="1" dirty="0">
                <a:solidFill>
                  <a:srgbClr val="E416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technische en praktische vaardigheden</a:t>
            </a:r>
          </a:p>
          <a:p>
            <a:pPr fontAlgn="base"/>
            <a:endParaRPr lang="nl-BE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BE" sz="2200" b="1" dirty="0">
                <a:solidFill>
                  <a:srgbClr val="E416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Leren programmeren </a:t>
            </a:r>
            <a:r>
              <a:rPr lang="nl-BE" sz="2200" dirty="0">
                <a:latin typeface="Helvetica" panose="020B0604020202020204" pitchFamily="34" charset="0"/>
                <a:cs typeface="Helvetica" panose="020B0604020202020204" pitchFamily="34" charset="0"/>
              </a:rPr>
              <a:t>zodat </a:t>
            </a: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je verschillende processen kunt automatiseren en optimaliseren </a:t>
            </a: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van essentieel belang voor het </a:t>
            </a:r>
            <a:r>
              <a:rPr lang="nl-NL" sz="2200" b="1" dirty="0">
                <a:solidFill>
                  <a:srgbClr val="E416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ontwikkelen van duurzame technologieën en processen</a:t>
            </a:r>
            <a:endParaRPr lang="nl-NL" sz="2200" b="1" dirty="0">
              <a:solidFill>
                <a:srgbClr val="E41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006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98551-17CA-EDB5-404F-C7E1C0845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2B41DB-F489-A683-695E-B660F587BC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0" y="812038"/>
            <a:ext cx="71433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2800" dirty="0" err="1">
                <a:latin typeface="+mj-lt"/>
                <a:cs typeface="Calibri" panose="020F0502020204030204" pitchFamily="34" charset="0"/>
              </a:rPr>
              <a:t>Omkadering</a:t>
            </a:r>
            <a:r>
              <a:rPr lang="fr-BE" sz="2800" dirty="0">
                <a:latin typeface="+mj-lt"/>
                <a:cs typeface="Calibri" panose="020F0502020204030204" pitchFamily="34" charset="0"/>
              </a:rPr>
              <a:t> van de </a:t>
            </a:r>
            <a:r>
              <a:rPr lang="fr-BE" sz="2800" dirty="0" err="1">
                <a:latin typeface="+mj-lt"/>
                <a:cs typeface="Calibri" panose="020F0502020204030204" pitchFamily="34" charset="0"/>
              </a:rPr>
              <a:t>studierichting</a:t>
            </a:r>
            <a:endParaRPr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D2210FC-906A-5E02-3EC4-E40490EFF1FD}"/>
              </a:ext>
            </a:extLst>
          </p:cNvPr>
          <p:cNvSpPr txBox="1"/>
          <p:nvPr/>
        </p:nvSpPr>
        <p:spPr>
          <a:xfrm>
            <a:off x="1130710" y="2013280"/>
            <a:ext cx="749218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BE" sz="2400" b="1" dirty="0">
                <a:solidFill>
                  <a:srgbClr val="E4160A"/>
                </a:solidFill>
                <a:latin typeface="Helvetica" pitchFamily="2" charset="0"/>
              </a:rPr>
              <a:t>Modern uitgeruste labo’s </a:t>
            </a:r>
            <a:r>
              <a:rPr lang="nl-BE" sz="2400" dirty="0">
                <a:latin typeface="Helvetica" pitchFamily="2" charset="0"/>
              </a:rPr>
              <a:t>voor </a:t>
            </a:r>
            <a:r>
              <a:rPr lang="nl-BE" sz="2400" dirty="0" err="1">
                <a:latin typeface="Helvetica" pitchFamily="2" charset="0"/>
              </a:rPr>
              <a:t>fysica,elektriciteit</a:t>
            </a:r>
            <a:r>
              <a:rPr lang="nl-BE" sz="2400" dirty="0">
                <a:latin typeface="Helvetica" pitchFamily="2" charset="0"/>
              </a:rPr>
              <a:t>, elektromechanica, koeltechnieken/centrale verwarming/hernieuwbare energie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nl-BE" sz="2400" dirty="0">
              <a:latin typeface="Helvetica" pitchFamily="2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BE" sz="2400" dirty="0">
                <a:latin typeface="Helvetica" pitchFamily="2" charset="0"/>
              </a:rPr>
              <a:t>STEM lokaal met aangepaste apparatuur; </a:t>
            </a:r>
            <a:r>
              <a:rPr lang="nl-BE" sz="2400" dirty="0" err="1">
                <a:latin typeface="Helvetica" pitchFamily="2" charset="0"/>
              </a:rPr>
              <a:t>filocut</a:t>
            </a:r>
            <a:r>
              <a:rPr lang="nl-BE" sz="2400" dirty="0">
                <a:latin typeface="Helvetica" pitchFamily="2" charset="0"/>
              </a:rPr>
              <a:t>, LEGO </a:t>
            </a:r>
            <a:r>
              <a:rPr lang="nl-BE" sz="2400" dirty="0" err="1">
                <a:latin typeface="Helvetica" pitchFamily="2" charset="0"/>
              </a:rPr>
              <a:t>mindstorms</a:t>
            </a:r>
            <a:r>
              <a:rPr lang="nl-BE" sz="2400" dirty="0">
                <a:latin typeface="Helvetica" pitchFamily="2" charset="0"/>
              </a:rPr>
              <a:t>, </a:t>
            </a:r>
            <a:r>
              <a:rPr lang="nl-BE" sz="2400" dirty="0" err="1">
                <a:latin typeface="Helvetica" pitchFamily="2" charset="0"/>
              </a:rPr>
              <a:t>arduino</a:t>
            </a:r>
            <a:r>
              <a:rPr lang="nl-BE" sz="2400" dirty="0">
                <a:latin typeface="Helvetica" pitchFamily="2" charset="0"/>
              </a:rPr>
              <a:t>, 3D printers, …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nl-BE" sz="2400" dirty="0">
              <a:latin typeface="Helvetica" pitchFamily="2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BE" sz="2400" dirty="0">
                <a:latin typeface="Helvetica" pitchFamily="2" charset="0"/>
              </a:rPr>
              <a:t>GIA-activiteiten en samenwerking met KUL, RTC, …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110068-2E50-70CE-D7DE-4883E415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6" y="5749677"/>
            <a:ext cx="2222348" cy="8914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555824-9495-FFD5-161F-5284BC963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937" y="5860002"/>
            <a:ext cx="1968601" cy="781090"/>
          </a:xfrm>
          <a:prstGeom prst="rect">
            <a:avLst/>
          </a:prstGeom>
        </p:spPr>
      </p:pic>
      <p:pic>
        <p:nvPicPr>
          <p:cNvPr id="6" name="Picture 2" descr="Campus Groep T Leuven - YouTube">
            <a:extLst>
              <a:ext uri="{FF2B5EF4-FFF2-40B4-BE49-F238E27FC236}">
                <a16:creationId xmlns:a16="http://schemas.microsoft.com/office/drawing/2014/main" id="{6893C67A-AB5A-E9EA-177C-F605A5BB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17205" r="2115" b="47761"/>
          <a:stretch>
            <a:fillRect/>
          </a:stretch>
        </p:blipFill>
        <p:spPr bwMode="auto">
          <a:xfrm>
            <a:off x="4798141" y="5860002"/>
            <a:ext cx="2077671" cy="7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8841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EBB221-E968-DE49-9D21-30F4D0F51CB7}"/>
              </a:ext>
            </a:extLst>
          </p:cNvPr>
          <p:cNvSpPr txBox="1">
            <a:spLocks/>
          </p:cNvSpPr>
          <p:nvPr/>
        </p:nvSpPr>
        <p:spPr>
          <a:xfrm>
            <a:off x="1140542" y="2015612"/>
            <a:ext cx="7838566" cy="3470787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6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Zelfsta</a:t>
            </a:r>
            <a:r>
              <a:rPr lang="nl-BE" sz="2400" dirty="0" err="1">
                <a:latin typeface="+mj-lt"/>
                <a:cs typeface="Helvetica" panose="020B0604020202020204" pitchFamily="34" charset="0"/>
              </a:rPr>
              <a:t>ndig</a:t>
            </a:r>
            <a:r>
              <a:rPr lang="nl-BE" sz="2400" dirty="0">
                <a:latin typeface="+mj-lt"/>
                <a:cs typeface="Helvetica" panose="020B0604020202020204" pitchFamily="34" charset="0"/>
              </a:rPr>
              <a:t> werken </a:t>
            </a:r>
            <a:r>
              <a:rPr lang="nl-BE" sz="2400" b="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door</a:t>
            </a:r>
            <a:r>
              <a:rPr lang="nl-BE" sz="2400" dirty="0">
                <a:latin typeface="+mj-lt"/>
                <a:cs typeface="Helvetica" panose="020B0604020202020204" pitchFamily="34" charset="0"/>
              </a:rPr>
              <a:t> projectmatig </a:t>
            </a:r>
            <a:r>
              <a:rPr lang="nl-BE" sz="2400" b="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te</a:t>
            </a:r>
            <a:r>
              <a:rPr lang="nl-BE" sz="2400" dirty="0">
                <a:latin typeface="+mj-lt"/>
                <a:cs typeface="Helvetica" panose="020B0604020202020204" pitchFamily="34" charset="0"/>
              </a:rPr>
              <a:t> 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rgbClr val="E4160A"/>
              </a:solidFill>
              <a:effectLst/>
              <a:uLnTx/>
              <a:uFillTx/>
              <a:latin typeface="+mj-lt"/>
              <a:ea typeface="+mj-ea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Ontdekken</a:t>
            </a:r>
            <a:endParaRPr lang="nl-BE" sz="2400" kern="100" dirty="0">
              <a:solidFill>
                <a:prstClr val="black"/>
              </a:solidFill>
              <a:latin typeface="+mj-lt"/>
              <a:ea typeface="+mj-ea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Analyseren &amp; Begrijpen</a:t>
            </a:r>
            <a:endParaRPr lang="nl-BE" sz="2400" kern="100" dirty="0">
              <a:solidFill>
                <a:prstClr val="black"/>
              </a:solidFill>
              <a:latin typeface="+mj-lt"/>
              <a:ea typeface="+mj-ea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Ontwerpen</a:t>
            </a:r>
            <a:endParaRPr lang="nl-BE" sz="2400" kern="100" dirty="0">
              <a:solidFill>
                <a:prstClr val="black"/>
              </a:solidFill>
              <a:latin typeface="+mj-lt"/>
              <a:ea typeface="+mj-ea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Creëren</a:t>
            </a:r>
            <a:endParaRPr lang="nl-BE" sz="2400" kern="100" dirty="0">
              <a:solidFill>
                <a:prstClr val="black"/>
              </a:solidFill>
              <a:latin typeface="+mj-lt"/>
              <a:ea typeface="+mj-ea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Evalueren en bijsturen</a:t>
            </a:r>
            <a:b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</a:br>
            <a:endParaRPr lang="nl-BE" sz="2400" kern="100" dirty="0">
              <a:solidFill>
                <a:prstClr val="black"/>
              </a:solidFill>
              <a:latin typeface="+mj-lt"/>
              <a:ea typeface="+mj-ea"/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nl-BE" sz="2400" b="0" kern="100" dirty="0">
                <a:solidFill>
                  <a:prstClr val="black"/>
                </a:solidFill>
                <a:latin typeface="+mj-lt"/>
                <a:cs typeface="Helvetica" panose="020B0604020202020204" pitchFamily="34" charset="0"/>
              </a:rPr>
              <a:t>O</a:t>
            </a:r>
            <a:r>
              <a:rPr kumimoji="0" lang="nl-BE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nder</a:t>
            </a: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 toezicht van een </a:t>
            </a:r>
            <a:r>
              <a:rPr kumimoji="0" lang="nl-BE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coachende</a:t>
            </a:r>
            <a:r>
              <a:rPr kumimoji="0" lang="nl-B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kumimoji="0" lang="nl-BE" sz="2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  <a:t>leerkracht</a:t>
            </a:r>
            <a:br>
              <a:rPr kumimoji="0" lang="nl-BE" sz="38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Helvetica" panose="020B0604020202020204" pitchFamily="34" charset="0"/>
              </a:rPr>
            </a:br>
            <a:br>
              <a:rPr kumimoji="0" lang="nl-BE" sz="4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endParaRPr kumimoji="0" lang="nl-BE" sz="4200" b="1" i="0" u="none" strike="noStrike" kern="1200" cap="none" spc="0" normalizeH="0" baseline="0" noProof="0" dirty="0">
              <a:ln>
                <a:noFill/>
              </a:ln>
              <a:solidFill>
                <a:srgbClr val="E4160A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2684EDB-8EE2-61CB-5A25-54955581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835426"/>
            <a:ext cx="6951451" cy="523220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+mj-lt"/>
                <a:cs typeface="Helvetica" panose="020B0604020202020204" pitchFamily="34" charset="0"/>
              </a:rPr>
              <a:t>STEM-engineering denkatelier</a:t>
            </a:r>
          </a:p>
        </p:txBody>
      </p:sp>
    </p:spTree>
    <p:extLst>
      <p:ext uri="{BB962C8B-B14F-4D97-AF65-F5344CB8AC3E}">
        <p14:creationId xmlns:p14="http://schemas.microsoft.com/office/powerpoint/2010/main" val="36837109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8F61B-5325-48B2-8A25-66B1708A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Helvetica" pitchFamily="2" charset="0"/>
              </a:rPr>
              <a:t>STEM-projecten</a:t>
            </a:r>
          </a:p>
        </p:txBody>
      </p:sp>
      <p:pic>
        <p:nvPicPr>
          <p:cNvPr id="6" name="WhatsApp Video 2025-09-05 at 17.39.33">
            <a:hlinkClick r:id="" action="ppaction://media"/>
            <a:extLst>
              <a:ext uri="{FF2B5EF4-FFF2-40B4-BE49-F238E27FC236}">
                <a16:creationId xmlns:a16="http://schemas.microsoft.com/office/drawing/2014/main" id="{98BC6B94-11C5-30DB-D583-8F1A76F9D7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232" y="1717786"/>
            <a:ext cx="8567073" cy="48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8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AC0E-4BD5-BABF-8C69-8AC44BFB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DA622-55B0-F4AC-8E22-B554A5E7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Helvetica" pitchFamily="2" charset="0"/>
              </a:rPr>
              <a:t>STEM-projecten</a:t>
            </a:r>
          </a:p>
        </p:txBody>
      </p:sp>
      <p:pic>
        <p:nvPicPr>
          <p:cNvPr id="2050" name="Picture 2" descr="Geen fotobeschrijving beschikbaar.">
            <a:extLst>
              <a:ext uri="{FF2B5EF4-FFF2-40B4-BE49-F238E27FC236}">
                <a16:creationId xmlns:a16="http://schemas.microsoft.com/office/drawing/2014/main" id="{DA0F6791-DD3D-057E-369E-450760A0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9" y="2169598"/>
            <a:ext cx="3015604" cy="40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en fotobeschrijving beschikbaar.">
            <a:extLst>
              <a:ext uri="{FF2B5EF4-FFF2-40B4-BE49-F238E27FC236}">
                <a16:creationId xmlns:a16="http://schemas.microsoft.com/office/drawing/2014/main" id="{0376F87A-2BD0-C90E-5054-C4292BD4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9"/>
          <a:stretch>
            <a:fillRect/>
          </a:stretch>
        </p:blipFill>
        <p:spPr bwMode="auto">
          <a:xfrm>
            <a:off x="3421097" y="1539002"/>
            <a:ext cx="3114596" cy="31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en fotobeschrijving beschikbaar.">
            <a:extLst>
              <a:ext uri="{FF2B5EF4-FFF2-40B4-BE49-F238E27FC236}">
                <a16:creationId xmlns:a16="http://schemas.microsoft.com/office/drawing/2014/main" id="{8826516C-F8BB-D7A7-E648-A8276057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04" y="4247535"/>
            <a:ext cx="3224450" cy="24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9511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8F61B-5325-48B2-8A25-66B1708A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Helvetica" pitchFamily="2" charset="0"/>
              </a:rPr>
              <a:t>STEM-projecten</a:t>
            </a:r>
          </a:p>
        </p:txBody>
      </p:sp>
      <p:pic>
        <p:nvPicPr>
          <p:cNvPr id="3074" name="Picture 2" descr="Geen fotobeschrijving beschikbaar.">
            <a:extLst>
              <a:ext uri="{FF2B5EF4-FFF2-40B4-BE49-F238E27FC236}">
                <a16:creationId xmlns:a16="http://schemas.microsoft.com/office/drawing/2014/main" id="{F0EE373A-8A12-D5F4-7BE9-6654D827E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b="16303"/>
          <a:stretch>
            <a:fillRect/>
          </a:stretch>
        </p:blipFill>
        <p:spPr bwMode="auto">
          <a:xfrm>
            <a:off x="344130" y="2566219"/>
            <a:ext cx="4274931" cy="40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en fotobeschrijving beschikbaar.">
            <a:extLst>
              <a:ext uri="{FF2B5EF4-FFF2-40B4-BE49-F238E27FC236}">
                <a16:creationId xmlns:a16="http://schemas.microsoft.com/office/drawing/2014/main" id="{6F608840-3B1C-3FD2-113C-29CEB9ED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91" y="1627493"/>
            <a:ext cx="2698701" cy="26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en fotobeschrijving beschikbaar.">
            <a:extLst>
              <a:ext uri="{FF2B5EF4-FFF2-40B4-BE49-F238E27FC236}">
                <a16:creationId xmlns:a16="http://schemas.microsoft.com/office/drawing/2014/main" id="{90D498C7-B226-250D-969F-83C47875E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7742" r="3118" b="24014"/>
          <a:stretch>
            <a:fillRect/>
          </a:stretch>
        </p:blipFill>
        <p:spPr bwMode="auto">
          <a:xfrm>
            <a:off x="6387179" y="4404852"/>
            <a:ext cx="2511013" cy="23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380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C0218-FD62-926E-0CA6-00A98A18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CD53B-307F-479F-B527-ABE0766E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Helvetica" pitchFamily="2" charset="0"/>
              </a:rPr>
              <a:t>STEM-projecten</a:t>
            </a:r>
          </a:p>
        </p:txBody>
      </p:sp>
      <p:pic>
        <p:nvPicPr>
          <p:cNvPr id="15362" name="Picture 2" descr="Geen fotobeschrijving beschikbaar.">
            <a:extLst>
              <a:ext uri="{FF2B5EF4-FFF2-40B4-BE49-F238E27FC236}">
                <a16:creationId xmlns:a16="http://schemas.microsoft.com/office/drawing/2014/main" id="{2E6D09E6-A3C3-B17C-6158-67E97661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96" y="1127175"/>
            <a:ext cx="2607195" cy="3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een fotobeschrijving beschikbaar.">
            <a:extLst>
              <a:ext uri="{FF2B5EF4-FFF2-40B4-BE49-F238E27FC236}">
                <a16:creationId xmlns:a16="http://schemas.microsoft.com/office/drawing/2014/main" id="{22681B53-E945-E465-0449-F976918E0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2801" r="11506" b="4516"/>
          <a:stretch>
            <a:fillRect/>
          </a:stretch>
        </p:blipFill>
        <p:spPr bwMode="auto">
          <a:xfrm>
            <a:off x="1620112" y="1417638"/>
            <a:ext cx="3718804" cy="30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een fotobeschrijving beschikbaar.">
            <a:extLst>
              <a:ext uri="{FF2B5EF4-FFF2-40B4-BE49-F238E27FC236}">
                <a16:creationId xmlns:a16="http://schemas.microsoft.com/office/drawing/2014/main" id="{500D72F7-8A54-5194-DC1F-B6A261407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>
            <a:fillRect/>
          </a:stretch>
        </p:blipFill>
        <p:spPr bwMode="auto">
          <a:xfrm>
            <a:off x="123423" y="4763674"/>
            <a:ext cx="2801517" cy="19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Geen fotobeschrijving beschikbaar.">
            <a:extLst>
              <a:ext uri="{FF2B5EF4-FFF2-40B4-BE49-F238E27FC236}">
                <a16:creationId xmlns:a16="http://schemas.microsoft.com/office/drawing/2014/main" id="{F6C1A4EB-8330-CDCB-71A9-B5E2D10ED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10431"/>
          <a:stretch>
            <a:fillRect/>
          </a:stretch>
        </p:blipFill>
        <p:spPr bwMode="auto">
          <a:xfrm>
            <a:off x="6030496" y="4705926"/>
            <a:ext cx="2801517" cy="19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Geen fotobeschrijving beschikbaar.">
            <a:extLst>
              <a:ext uri="{FF2B5EF4-FFF2-40B4-BE49-F238E27FC236}">
                <a16:creationId xmlns:a16="http://schemas.microsoft.com/office/drawing/2014/main" id="{6A79C07F-3905-BFB6-5F9F-A3F351A53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/>
          <a:stretch>
            <a:fillRect/>
          </a:stretch>
        </p:blipFill>
        <p:spPr bwMode="auto">
          <a:xfrm>
            <a:off x="3040414" y="4734801"/>
            <a:ext cx="2874608" cy="19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0883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4398-B30A-1ECD-9BE2-5580212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F70D1-C4A1-F349-3EC4-4248FE2B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Vervolgstudies en carrièremogelijkheden</a:t>
            </a:r>
          </a:p>
        </p:txBody>
      </p:sp>
    </p:spTree>
    <p:extLst>
      <p:ext uri="{BB962C8B-B14F-4D97-AF65-F5344CB8AC3E}">
        <p14:creationId xmlns:p14="http://schemas.microsoft.com/office/powerpoint/2010/main" val="369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2EA2-032B-1675-C6B1-84C78825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2EB3F98-7DA6-7ACF-3CF3-2063987B30C4}"/>
              </a:ext>
            </a:extLst>
          </p:cNvPr>
          <p:cNvSpPr txBox="1"/>
          <p:nvPr/>
        </p:nvSpPr>
        <p:spPr>
          <a:xfrm>
            <a:off x="1714751" y="803556"/>
            <a:ext cx="72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Vervolgstudies en carrièremogelijkheden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091381" y="2013280"/>
            <a:ext cx="7659329" cy="2506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fr-BE" sz="2400" spc="20" dirty="0" err="1">
                <a:latin typeface="Arial MT"/>
                <a:cs typeface="Arial MT"/>
              </a:rPr>
              <a:t>Doorstromen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naar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sz="2400" b="1" spc="-5" dirty="0" err="1">
                <a:solidFill>
                  <a:srgbClr val="E4160A"/>
                </a:solidFill>
                <a:latin typeface="Arial MT"/>
                <a:cs typeface="Arial MT"/>
              </a:rPr>
              <a:t>professionele</a:t>
            </a:r>
            <a:r>
              <a:rPr sz="2400" b="1" spc="45" dirty="0">
                <a:solidFill>
                  <a:srgbClr val="E4160A"/>
                </a:solidFill>
                <a:latin typeface="Arial MT"/>
                <a:cs typeface="Arial MT"/>
              </a:rPr>
              <a:t> </a:t>
            </a:r>
            <a:r>
              <a:rPr sz="2400" b="1" spc="-5" dirty="0" err="1">
                <a:solidFill>
                  <a:srgbClr val="E4160A"/>
                </a:solidFill>
                <a:latin typeface="Arial MT"/>
                <a:cs typeface="Arial MT"/>
              </a:rPr>
              <a:t>bacheloropleiding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 MT"/>
              </a:rPr>
              <a:t> </a:t>
            </a:r>
            <a:r>
              <a:rPr lang="fr-BE" sz="2400" spc="-5" dirty="0" err="1">
                <a:latin typeface="Arial MT"/>
                <a:cs typeface="Arial MT"/>
              </a:rPr>
              <a:t>zoals</a:t>
            </a:r>
            <a:r>
              <a:rPr lang="fr-BE" sz="2400" spc="-5" dirty="0">
                <a:latin typeface="Arial MT"/>
                <a:cs typeface="Arial MT"/>
              </a:rPr>
              <a:t> </a:t>
            </a:r>
            <a:r>
              <a:rPr lang="fr-BE" sz="2400" spc="-5" dirty="0" err="1">
                <a:latin typeface="Arial MT"/>
                <a:cs typeface="Arial MT"/>
              </a:rPr>
              <a:t>elektronica</a:t>
            </a:r>
            <a:r>
              <a:rPr lang="fr-BE" sz="2400" spc="-5" dirty="0">
                <a:latin typeface="Arial MT"/>
                <a:cs typeface="Arial MT"/>
              </a:rPr>
              <a:t>, </a:t>
            </a:r>
            <a:r>
              <a:rPr lang="fr-BE" sz="2400" spc="-5" dirty="0" err="1">
                <a:latin typeface="Arial MT"/>
                <a:cs typeface="Arial MT"/>
              </a:rPr>
              <a:t>elektromechanica</a:t>
            </a:r>
            <a:r>
              <a:rPr lang="fr-BE" sz="2400" spc="-5" dirty="0">
                <a:latin typeface="Arial MT"/>
                <a:cs typeface="Arial MT"/>
              </a:rPr>
              <a:t>, </a:t>
            </a:r>
            <a:r>
              <a:rPr lang="fr-BE" sz="2400" spc="-5" dirty="0" err="1">
                <a:latin typeface="Arial MT"/>
                <a:cs typeface="Arial MT"/>
              </a:rPr>
              <a:t>informatica</a:t>
            </a:r>
            <a:r>
              <a:rPr lang="fr-BE" sz="2400" spc="-5" dirty="0">
                <a:latin typeface="Arial MT"/>
                <a:cs typeface="Arial MT"/>
              </a:rPr>
              <a:t>,   </a:t>
            </a:r>
            <a:r>
              <a:rPr lang="fr-BE" sz="2400" spc="-5" dirty="0" err="1">
                <a:latin typeface="Arial MT"/>
                <a:cs typeface="Arial MT"/>
              </a:rPr>
              <a:t>energietechnologie</a:t>
            </a:r>
            <a:r>
              <a:rPr lang="fr-BE" sz="2400" spc="-5" dirty="0">
                <a:latin typeface="Arial MT"/>
                <a:cs typeface="Arial MT"/>
              </a:rPr>
              <a:t> en </a:t>
            </a:r>
            <a:r>
              <a:rPr lang="fr-BE" sz="2400" spc="-5" dirty="0" err="1">
                <a:latin typeface="Arial MT"/>
                <a:cs typeface="Arial MT"/>
              </a:rPr>
              <a:t>lerarenopleiding</a:t>
            </a:r>
            <a:endParaRPr lang="fr-BE" sz="2400" spc="-5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fr-BE" sz="2400" spc="-5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nl-NL" sz="2400" spc="-5" dirty="0">
                <a:cs typeface="Arial"/>
                <a:sym typeface="Wingdings" panose="05000000000000000000" pitchFamily="2" charset="2"/>
              </a:rPr>
              <a:t>D</a:t>
            </a:r>
            <a:r>
              <a:rPr lang="nl-NL" sz="2400" spc="-5" dirty="0">
                <a:latin typeface="Arial MT"/>
                <a:cs typeface="Arial MT"/>
              </a:rPr>
              <a:t>oorstromen</a:t>
            </a:r>
            <a:r>
              <a:rPr lang="nl-NL" sz="2400" spc="45" dirty="0">
                <a:latin typeface="Arial MT"/>
                <a:cs typeface="Arial MT"/>
              </a:rPr>
              <a:t> </a:t>
            </a:r>
            <a:r>
              <a:rPr lang="nl-NL" sz="2400" spc="-5" dirty="0">
                <a:latin typeface="Arial MT"/>
                <a:cs typeface="Arial MT"/>
              </a:rPr>
              <a:t>naar</a:t>
            </a:r>
            <a:r>
              <a:rPr lang="nl-NL" sz="2400" spc="20" dirty="0">
                <a:latin typeface="Arial MT"/>
                <a:cs typeface="Arial MT"/>
              </a:rPr>
              <a:t> </a:t>
            </a:r>
            <a:r>
              <a:rPr lang="fr-BE" sz="2400" b="1" spc="20" dirty="0" err="1">
                <a:solidFill>
                  <a:srgbClr val="E4160A"/>
                </a:solidFill>
                <a:latin typeface="Arial MT"/>
                <a:cs typeface="Arial MT"/>
              </a:rPr>
              <a:t>academische</a:t>
            </a:r>
            <a:r>
              <a:rPr lang="fr-BE" sz="2400" b="1" spc="20" dirty="0">
                <a:solidFill>
                  <a:srgbClr val="E4160A"/>
                </a:solidFill>
                <a:latin typeface="Arial MT"/>
                <a:cs typeface="Arial MT"/>
              </a:rPr>
              <a:t> </a:t>
            </a:r>
            <a:r>
              <a:rPr lang="fr-BE" sz="2400" b="1" spc="20" dirty="0" err="1">
                <a:solidFill>
                  <a:srgbClr val="E4160A"/>
                </a:solidFill>
                <a:latin typeface="Arial MT"/>
                <a:cs typeface="Arial MT"/>
              </a:rPr>
              <a:t>bacheloropleiding</a:t>
            </a:r>
            <a:r>
              <a:rPr lang="fr-BE" sz="2400" b="1" spc="20" dirty="0">
                <a:solidFill>
                  <a:srgbClr val="E4160A"/>
                </a:solidFill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zoals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industriële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wetenschappen</a:t>
            </a:r>
            <a:r>
              <a:rPr lang="fr-BE" sz="2400" spc="20" dirty="0">
                <a:latin typeface="Arial MT"/>
                <a:cs typeface="Arial MT"/>
              </a:rPr>
              <a:t> en </a:t>
            </a:r>
            <a:r>
              <a:rPr lang="fr-BE" sz="2400" spc="20" dirty="0" err="1">
                <a:latin typeface="Arial MT"/>
                <a:cs typeface="Arial MT"/>
              </a:rPr>
              <a:t>fysica</a:t>
            </a:r>
            <a:endParaRPr lang="fr-BE" sz="2400" spc="-5" dirty="0">
              <a:latin typeface="Arial MT"/>
              <a:cs typeface="Arial MT"/>
            </a:endParaRPr>
          </a:p>
          <a:p>
            <a:pPr>
              <a:spcAft>
                <a:spcPts val="600"/>
              </a:spcAft>
            </a:pPr>
            <a:endParaRPr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9008770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EFCAD-D4EB-1B66-E4E6-7DDBB9C6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AA17B-43D2-FB01-77A5-2B8EDA77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77" y="2038119"/>
            <a:ext cx="7767483" cy="37671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3200" b="0" dirty="0">
                <a:solidFill>
                  <a:schemeClr val="tx1"/>
                </a:solidFill>
              </a:rPr>
              <a:t>Inleiding</a:t>
            </a:r>
          </a:p>
          <a:p>
            <a:pPr>
              <a:lnSpc>
                <a:spcPct val="150000"/>
              </a:lnSpc>
            </a:pPr>
            <a:r>
              <a:rPr lang="nl-BE" sz="3200" b="0" dirty="0">
                <a:solidFill>
                  <a:schemeClr val="tx1"/>
                </a:solidFill>
              </a:rPr>
              <a:t>Algemene informatie</a:t>
            </a:r>
          </a:p>
          <a:p>
            <a:pPr>
              <a:lnSpc>
                <a:spcPct val="150000"/>
              </a:lnSpc>
            </a:pPr>
            <a:r>
              <a:rPr lang="nl-BE" sz="3200" b="0" dirty="0">
                <a:solidFill>
                  <a:schemeClr val="tx1"/>
                </a:solidFill>
              </a:rPr>
              <a:t>Vervolgstudies en carrièremogelijkheden</a:t>
            </a:r>
            <a:endParaRPr lang="nl-B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en fotobeschrijving beschikbaar.">
            <a:extLst>
              <a:ext uri="{FF2B5EF4-FFF2-40B4-BE49-F238E27FC236}">
                <a16:creationId xmlns:a16="http://schemas.microsoft.com/office/drawing/2014/main" id="{7D45AFAD-3257-EB1C-6EC6-443DEBAA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956"/>
            <a:ext cx="9345757" cy="21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23E0514-FACE-59C6-E403-3D0B48147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</p:spPr>
        <p:txBody>
          <a:bodyPr>
            <a:normAutofit fontScale="90000"/>
          </a:bodyPr>
          <a:lstStyle/>
          <a:p>
            <a:r>
              <a:rPr lang="nl-BE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7356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93B2-C7BA-5993-92BE-B8C0661A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8E177-E4D1-6A0B-C0BB-86D90791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54" y="3244645"/>
            <a:ext cx="7772400" cy="1307690"/>
          </a:xfrm>
        </p:spPr>
        <p:txBody>
          <a:bodyPr>
            <a:noAutofit/>
          </a:bodyPr>
          <a:lstStyle/>
          <a:p>
            <a:r>
              <a:rPr lang="nl-BE" sz="3200" dirty="0"/>
              <a:t>Ik ben …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Mijn rol in het domein STEM is …</a:t>
            </a:r>
            <a:br>
              <a:rPr lang="nl-BE" sz="3200" dirty="0"/>
            </a:b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5245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88126-9CEA-DB5F-6C7F-BA116B7D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54" y="3428999"/>
            <a:ext cx="7772400" cy="603173"/>
          </a:xfrm>
        </p:spPr>
        <p:txBody>
          <a:bodyPr>
            <a:noAutofit/>
          </a:bodyPr>
          <a:lstStyle/>
          <a:p>
            <a:br>
              <a:rPr lang="nl-BE" sz="3200" dirty="0"/>
            </a:br>
            <a:r>
              <a:rPr lang="nl-BE" sz="3200" dirty="0"/>
              <a:t>Het doel van deze infosessie is …</a:t>
            </a:r>
          </a:p>
        </p:txBody>
      </p:sp>
    </p:spTree>
    <p:extLst>
      <p:ext uri="{BB962C8B-B14F-4D97-AF65-F5344CB8AC3E}">
        <p14:creationId xmlns:p14="http://schemas.microsoft.com/office/powerpoint/2010/main" val="818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74FF6-9C65-78D2-D79D-6A4BB141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van deze infosessie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6C2F5-E11E-7D75-B638-857B6BCC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Verwachtingen verduidelijken</a:t>
            </a:r>
          </a:p>
          <a:p>
            <a:r>
              <a:rPr lang="nl-BE" dirty="0"/>
              <a:t>Informatie geven over de studierichting en wat je na hierna kan doen …</a:t>
            </a:r>
          </a:p>
        </p:txBody>
      </p:sp>
    </p:spTree>
    <p:extLst>
      <p:ext uri="{BB962C8B-B14F-4D97-AF65-F5344CB8AC3E}">
        <p14:creationId xmlns:p14="http://schemas.microsoft.com/office/powerpoint/2010/main" val="22779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91689-D463-EB9A-30BA-6D7AA939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72163-0CD2-1B49-6C33-863304B8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Algemene informatie</a:t>
            </a:r>
          </a:p>
        </p:txBody>
      </p:sp>
    </p:spTree>
    <p:extLst>
      <p:ext uri="{BB962C8B-B14F-4D97-AF65-F5344CB8AC3E}">
        <p14:creationId xmlns:p14="http://schemas.microsoft.com/office/powerpoint/2010/main" val="21846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68FEB8A-5F65-F19D-3004-F08E29C6D5F7}"/>
              </a:ext>
            </a:extLst>
          </p:cNvPr>
          <p:cNvSpPr/>
          <p:nvPr/>
        </p:nvSpPr>
        <p:spPr>
          <a:xfrm>
            <a:off x="137652" y="5142271"/>
            <a:ext cx="2399071" cy="141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4013" y="3226356"/>
            <a:ext cx="3657188" cy="3326276"/>
          </a:xfrm>
        </p:spPr>
        <p:txBody>
          <a:bodyPr>
            <a:normAutofit/>
          </a:bodyPr>
          <a:lstStyle/>
          <a:p>
            <a:r>
              <a:rPr lang="nl-BE" dirty="0">
                <a:latin typeface="+mj-lt"/>
              </a:rPr>
              <a:t>S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cience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T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echnology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E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ngineering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M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athematics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9F984D-DC6C-6E8C-396C-4C849B4B1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9"/>
          <a:stretch>
            <a:fillRect/>
          </a:stretch>
        </p:blipFill>
        <p:spPr bwMode="auto">
          <a:xfrm>
            <a:off x="534987" y="531929"/>
            <a:ext cx="3489802" cy="289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79CDA6-F48E-F6F9-CD03-8AC35329B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/>
          <a:stretch>
            <a:fillRect/>
          </a:stretch>
        </p:blipFill>
        <p:spPr bwMode="auto">
          <a:xfrm>
            <a:off x="564977" y="3655561"/>
            <a:ext cx="3489308" cy="289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1026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7605A-57DA-E3FE-9717-53158786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F050344-EFAA-9EF3-DC37-B445E3B4D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6209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3200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sz="3200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D4E0A0A-5327-5CD3-33E9-795296A6F0D7}"/>
              </a:ext>
            </a:extLst>
          </p:cNvPr>
          <p:cNvSpPr txBox="1"/>
          <p:nvPr/>
        </p:nvSpPr>
        <p:spPr>
          <a:xfrm>
            <a:off x="1101213" y="2013280"/>
            <a:ext cx="7521677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E4160A"/>
                </a:solidFill>
              </a:rPr>
              <a:t>Probleemoplossend, kritisch en creatief denken</a:t>
            </a:r>
          </a:p>
          <a:p>
            <a:pPr marL="285750" indent="-28575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Verkennen en begrijpen van </a:t>
            </a:r>
            <a:r>
              <a:rPr lang="nl-NL" sz="2400" b="1" dirty="0">
                <a:solidFill>
                  <a:srgbClr val="E4160A"/>
                </a:solidFill>
              </a:rPr>
              <a:t>nieuwe technologische ontwikkelingen</a:t>
            </a:r>
          </a:p>
          <a:p>
            <a:pPr marL="285750" indent="-28575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Leeromgeving die </a:t>
            </a:r>
            <a:r>
              <a:rPr lang="nl-NL" sz="2400" b="1" dirty="0">
                <a:solidFill>
                  <a:srgbClr val="E4160A"/>
                </a:solidFill>
              </a:rPr>
              <a:t>nieuwsgierigheid </a:t>
            </a:r>
            <a:r>
              <a:rPr lang="nl-NL" sz="2400" dirty="0"/>
              <a:t>en </a:t>
            </a:r>
            <a:r>
              <a:rPr lang="nl-NL" sz="2400" b="1" dirty="0">
                <a:solidFill>
                  <a:srgbClr val="E4160A"/>
                </a:solidFill>
              </a:rPr>
              <a:t>creativiteit </a:t>
            </a:r>
            <a:r>
              <a:rPr lang="nl-NL" sz="2400" dirty="0"/>
              <a:t>aanmoedigen</a:t>
            </a:r>
          </a:p>
          <a:p>
            <a:pPr marL="285750" indent="-28575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E4160A"/>
                </a:solidFill>
              </a:rPr>
              <a:t>Multidisciplinaire aanpak </a:t>
            </a:r>
            <a:r>
              <a:rPr lang="nl-NL" sz="2400" dirty="0"/>
              <a:t>door samenwerking met bedrijven en onderzoeksinstituten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Thema’s:</a:t>
            </a:r>
            <a:r>
              <a:rPr lang="nl-NL" sz="2400" spc="-5" dirty="0"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duurzaamheid, hernieuwbare energie en energie-efficiëntie</a:t>
            </a:r>
          </a:p>
        </p:txBody>
      </p:sp>
    </p:spTree>
    <p:extLst>
      <p:ext uri="{BB962C8B-B14F-4D97-AF65-F5344CB8AC3E}">
        <p14:creationId xmlns:p14="http://schemas.microsoft.com/office/powerpoint/2010/main" val="39468057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6209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3200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sz="3200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1213" y="2013280"/>
            <a:ext cx="7521677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NL" sz="2200" dirty="0"/>
              <a:t>Combinatie van een </a:t>
            </a:r>
            <a:r>
              <a:rPr lang="nl-NL" sz="2200" b="1" dirty="0">
                <a:solidFill>
                  <a:srgbClr val="E4160A"/>
                </a:solidFill>
              </a:rPr>
              <a:t>brede algemene vorming </a:t>
            </a:r>
            <a:r>
              <a:rPr lang="nl-NL" sz="2200" dirty="0"/>
              <a:t>met </a:t>
            </a:r>
            <a:r>
              <a:rPr lang="nl-NL" sz="2200" b="1" dirty="0">
                <a:solidFill>
                  <a:srgbClr val="E4160A"/>
                </a:solidFill>
              </a:rPr>
              <a:t>technisch-wetenschappelijke theorie en vaardigheden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NL" sz="2200" b="1" dirty="0">
                <a:solidFill>
                  <a:srgbClr val="E4160A"/>
                </a:solidFill>
              </a:rPr>
              <a:t>Onderzoekend, experimenterend, transfertgericht en exploratief werken </a:t>
            </a:r>
            <a:r>
              <a:rPr lang="nl-NL" sz="2200" dirty="0"/>
              <a:t>binnen de mechanica, elektriciteit, </a:t>
            </a:r>
            <a:r>
              <a:rPr lang="nl-NL" sz="2200" dirty="0" err="1"/>
              <a:t>themodynamica</a:t>
            </a:r>
            <a:r>
              <a:rPr lang="nl-NL" sz="2200" dirty="0"/>
              <a:t> en informaticawetenschappen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NL" sz="2200" b="1" dirty="0">
                <a:solidFill>
                  <a:srgbClr val="E4160A"/>
                </a:solidFill>
              </a:rPr>
              <a:t>Uitgebreid pakket fysica </a:t>
            </a:r>
            <a:r>
              <a:rPr lang="nl-NL" sz="2200" dirty="0"/>
              <a:t>met onder andere elektromagnetisme, mechanica, elektrodynamica en thermodynamica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nl-NL" sz="2200" b="1" dirty="0">
                <a:solidFill>
                  <a:srgbClr val="E4160A"/>
                </a:solidFill>
              </a:rPr>
              <a:t>Conceptueel denken </a:t>
            </a:r>
            <a:r>
              <a:rPr lang="nl-NL" sz="2200" dirty="0"/>
              <a:t>met vaardigheden in het modelleren en </a:t>
            </a:r>
            <a:r>
              <a:rPr lang="nl-NL" sz="2200" dirty="0" err="1"/>
              <a:t>engineeren</a:t>
            </a:r>
            <a:endParaRPr lang="nl-NL" sz="2200"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418</Words>
  <Application>Microsoft Office PowerPoint</Application>
  <PresentationFormat>Diavoorstelling (4:3)</PresentationFormat>
  <Paragraphs>119</Paragraphs>
  <Slides>20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Aptos</vt:lpstr>
      <vt:lpstr>Arial</vt:lpstr>
      <vt:lpstr>Arial MT</vt:lpstr>
      <vt:lpstr>Calibri</vt:lpstr>
      <vt:lpstr>Helvetica</vt:lpstr>
      <vt:lpstr>Wingdings</vt:lpstr>
      <vt:lpstr>presentatie</vt:lpstr>
      <vt:lpstr>Infonamiddag studiekeuze 3e graad</vt:lpstr>
      <vt:lpstr>Inhoud</vt:lpstr>
      <vt:lpstr>Ik ben …  Mijn rol in het domein STEM is … </vt:lpstr>
      <vt:lpstr> Het doel van deze infosessie is …</vt:lpstr>
      <vt:lpstr>Doel van deze infosessie</vt:lpstr>
      <vt:lpstr>Algemene informatie</vt:lpstr>
      <vt:lpstr>Science  Technology  Engineering  Mathematics</vt:lpstr>
      <vt:lpstr>Algemene informatie</vt:lpstr>
      <vt:lpstr>Algemene informatie</vt:lpstr>
      <vt:lpstr>Lessentabel   </vt:lpstr>
      <vt:lpstr>De richting steunt op volgende pijlers</vt:lpstr>
      <vt:lpstr>Omkadering van de studierichting</vt:lpstr>
      <vt:lpstr>STEM-engineering denkatelier</vt:lpstr>
      <vt:lpstr>STEM-projecten</vt:lpstr>
      <vt:lpstr>STEM-projecten</vt:lpstr>
      <vt:lpstr>STEM-projecten</vt:lpstr>
      <vt:lpstr>STEM-projecten</vt:lpstr>
      <vt:lpstr>Vervolgstudies en carrièremogelijkheden</vt:lpstr>
      <vt:lpstr>PowerPoint-presentatie</vt:lpstr>
      <vt:lpstr>VRAGEN?</vt:lpstr>
    </vt:vector>
  </TitlesOfParts>
  <Company>Provinciebestuur Vlaams-Brabant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Wijnpers</dc:creator>
  <cp:lastModifiedBy>THYSS</cp:lastModifiedBy>
  <cp:revision>120</cp:revision>
  <dcterms:created xsi:type="dcterms:W3CDTF">2015-04-30T11:06:11Z</dcterms:created>
  <dcterms:modified xsi:type="dcterms:W3CDTF">2026-02-28T17:41:51Z</dcterms:modified>
</cp:coreProperties>
</file>