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2" r:id="rId2"/>
    <p:sldId id="413" r:id="rId3"/>
    <p:sldId id="416" r:id="rId4"/>
    <p:sldId id="414" r:id="rId5"/>
    <p:sldId id="417" r:id="rId6"/>
    <p:sldId id="415" r:id="rId7"/>
    <p:sldId id="428" r:id="rId8"/>
    <p:sldId id="429" r:id="rId9"/>
    <p:sldId id="427" r:id="rId10"/>
    <p:sldId id="426" r:id="rId11"/>
    <p:sldId id="423" r:id="rId12"/>
    <p:sldId id="405" r:id="rId13"/>
    <p:sldId id="406" r:id="rId14"/>
    <p:sldId id="430" r:id="rId15"/>
    <p:sldId id="431" r:id="rId16"/>
    <p:sldId id="418" r:id="rId17"/>
    <p:sldId id="422" r:id="rId18"/>
    <p:sldId id="321" r:id="rId19"/>
    <p:sldId id="390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pos="5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B5E35-6D5A-4E12-B579-82AE6A5A0FBF}" v="105" dt="2026-02-28T16:09:26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558" autoAdjust="0"/>
  </p:normalViewPr>
  <p:slideViewPr>
    <p:cSldViewPr snapToGrid="0" snapToObjects="1">
      <p:cViewPr varScale="1">
        <p:scale>
          <a:sx n="78" d="100"/>
          <a:sy n="78" d="100"/>
        </p:scale>
        <p:origin x="1733" y="62"/>
      </p:cViewPr>
      <p:guideLst>
        <p:guide orient="horz" pos="4034"/>
        <p:guide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8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YSS" userId="fc21e25a-0af5-4335-b206-b2409929cd02" providerId="ADAL" clId="{A039F5FE-4A92-4CD5-895E-5113B34D1F5E}"/>
    <pc:docChg chg="undo custSel addSld delSld modSld sldOrd">
      <pc:chgData name="THYSS" userId="fc21e25a-0af5-4335-b206-b2409929cd02" providerId="ADAL" clId="{A039F5FE-4A92-4CD5-895E-5113B34D1F5E}" dt="2026-02-28T16:21:52.576" v="2352" actId="14100"/>
      <pc:docMkLst>
        <pc:docMk/>
      </pc:docMkLst>
      <pc:sldChg chg="del">
        <pc:chgData name="THYSS" userId="fc21e25a-0af5-4335-b206-b2409929cd02" providerId="ADAL" clId="{A039F5FE-4A92-4CD5-895E-5113B34D1F5E}" dt="2026-02-28T16:21:35.241" v="2350" actId="2696"/>
        <pc:sldMkLst>
          <pc:docMk/>
          <pc:sldMk cId="1094101051" sldId="257"/>
        </pc:sldMkLst>
      </pc:sldChg>
      <pc:sldChg chg="addSp delSp modSp del mod">
        <pc:chgData name="THYSS" userId="fc21e25a-0af5-4335-b206-b2409929cd02" providerId="ADAL" clId="{A039F5FE-4A92-4CD5-895E-5113B34D1F5E}" dt="2026-02-28T15:54:39.500" v="2174" actId="2696"/>
        <pc:sldMkLst>
          <pc:docMk/>
          <pc:sldMk cId="0" sldId="258"/>
        </pc:sldMkLst>
        <pc:spChg chg="mod">
          <ac:chgData name="THYSS" userId="fc21e25a-0af5-4335-b206-b2409929cd02" providerId="ADAL" clId="{A039F5FE-4A92-4CD5-895E-5113B34D1F5E}" dt="2026-02-27T08:09:55.376" v="1819" actId="2711"/>
          <ac:spMkLst>
            <pc:docMk/>
            <pc:sldMk cId="0" sldId="258"/>
            <ac:spMk id="2" creationId="{00000000-0000-0000-0000-000000000000}"/>
          </ac:spMkLst>
        </pc:spChg>
        <pc:picChg chg="del mod topLvl modCrop">
          <ac:chgData name="THYSS" userId="fc21e25a-0af5-4335-b206-b2409929cd02" providerId="ADAL" clId="{A039F5FE-4A92-4CD5-895E-5113B34D1F5E}" dt="2026-02-28T07:44:34.495" v="2041" actId="478"/>
          <ac:picMkLst>
            <pc:docMk/>
            <pc:sldMk cId="0" sldId="258"/>
            <ac:picMk id="7" creationId="{00000000-0000-0000-0000-000000000000}"/>
          </ac:picMkLst>
        </pc:picChg>
      </pc:sldChg>
      <pc:sldChg chg="delSp modSp mod">
        <pc:chgData name="THYSS" userId="fc21e25a-0af5-4335-b206-b2409929cd02" providerId="ADAL" clId="{A039F5FE-4A92-4CD5-895E-5113B34D1F5E}" dt="2026-02-28T08:02:37.029" v="2065" actId="1076"/>
        <pc:sldMkLst>
          <pc:docMk/>
          <pc:sldMk cId="2271583772" sldId="321"/>
        </pc:sldMkLst>
        <pc:spChg chg="mod">
          <ac:chgData name="THYSS" userId="fc21e25a-0af5-4335-b206-b2409929cd02" providerId="ADAL" clId="{A039F5FE-4A92-4CD5-895E-5113B34D1F5E}" dt="2026-02-27T09:08:42.429" v="2023" actId="113"/>
          <ac:spMkLst>
            <pc:docMk/>
            <pc:sldMk cId="2271583772" sldId="321"/>
            <ac:spMk id="4" creationId="{00000000-0000-0000-0000-000000000000}"/>
          </ac:spMkLst>
        </pc:spChg>
        <pc:spChg chg="mod">
          <ac:chgData name="THYSS" userId="fc21e25a-0af5-4335-b206-b2409929cd02" providerId="ADAL" clId="{A039F5FE-4A92-4CD5-895E-5113B34D1F5E}" dt="2026-02-28T08:02:37.029" v="2065" actId="1076"/>
          <ac:spMkLst>
            <pc:docMk/>
            <pc:sldMk cId="2271583772" sldId="321"/>
            <ac:spMk id="7" creationId="{00000000-0000-0000-0000-000000000000}"/>
          </ac:spMkLst>
        </pc:spChg>
      </pc:sldChg>
      <pc:sldChg chg="modSp del mod">
        <pc:chgData name="THYSS" userId="fc21e25a-0af5-4335-b206-b2409929cd02" providerId="ADAL" clId="{A039F5FE-4A92-4CD5-895E-5113B34D1F5E}" dt="2026-02-28T16:05:12.013" v="2181" actId="2696"/>
        <pc:sldMkLst>
          <pc:docMk/>
          <pc:sldMk cId="1402102626" sldId="379"/>
        </pc:sldMkLst>
        <pc:spChg chg="mod">
          <ac:chgData name="THYSS" userId="fc21e25a-0af5-4335-b206-b2409929cd02" providerId="ADAL" clId="{A039F5FE-4A92-4CD5-895E-5113B34D1F5E}" dt="2026-02-27T08:09:38.586" v="1818" actId="2711"/>
          <ac:spMkLst>
            <pc:docMk/>
            <pc:sldMk cId="1402102626" sldId="379"/>
            <ac:spMk id="2" creationId="{00000000-0000-0000-0000-000000000000}"/>
          </ac:spMkLst>
        </pc:spChg>
      </pc:sldChg>
      <pc:sldChg chg="delSp modSp del mod">
        <pc:chgData name="THYSS" userId="fc21e25a-0af5-4335-b206-b2409929cd02" providerId="ADAL" clId="{A039F5FE-4A92-4CD5-895E-5113B34D1F5E}" dt="2026-02-28T15:53:36.642" v="2160" actId="2696"/>
        <pc:sldMkLst>
          <pc:docMk/>
          <pc:sldMk cId="689357522" sldId="404"/>
        </pc:sldMkLst>
        <pc:spChg chg="mod">
          <ac:chgData name="THYSS" userId="fc21e25a-0af5-4335-b206-b2409929cd02" providerId="ADAL" clId="{A039F5FE-4A92-4CD5-895E-5113B34D1F5E}" dt="2026-02-27T08:10:55.132" v="1833" actId="2711"/>
          <ac:spMkLst>
            <pc:docMk/>
            <pc:sldMk cId="689357522" sldId="404"/>
            <ac:spMk id="2" creationId="{483212F6-EE5F-6D59-9097-0BB73EEAB3E9}"/>
          </ac:spMkLst>
        </pc:spChg>
        <pc:spChg chg="mod">
          <ac:chgData name="THYSS" userId="fc21e25a-0af5-4335-b206-b2409929cd02" providerId="ADAL" clId="{A039F5FE-4A92-4CD5-895E-5113B34D1F5E}" dt="2026-02-27T09:09:42.258" v="2035" actId="1076"/>
          <ac:spMkLst>
            <pc:docMk/>
            <pc:sldMk cId="689357522" sldId="404"/>
            <ac:spMk id="3" creationId="{DC3B749A-6D1B-9C0C-C595-148119C70119}"/>
          </ac:spMkLst>
        </pc:spChg>
        <pc:spChg chg="del">
          <ac:chgData name="THYSS" userId="fc21e25a-0af5-4335-b206-b2409929cd02" providerId="ADAL" clId="{A039F5FE-4A92-4CD5-895E-5113B34D1F5E}" dt="2026-02-27T08:10:31.087" v="1825" actId="478"/>
          <ac:spMkLst>
            <pc:docMk/>
            <pc:sldMk cId="689357522" sldId="404"/>
            <ac:spMk id="4" creationId="{5B0FB59D-6CF3-9F86-DB28-6D4D218B56FF}"/>
          </ac:spMkLst>
        </pc:spChg>
        <pc:picChg chg="del">
          <ac:chgData name="THYSS" userId="fc21e25a-0af5-4335-b206-b2409929cd02" providerId="ADAL" clId="{A039F5FE-4A92-4CD5-895E-5113B34D1F5E}" dt="2026-02-28T07:44:41.289" v="2047" actId="478"/>
          <ac:picMkLst>
            <pc:docMk/>
            <pc:sldMk cId="689357522" sldId="404"/>
            <ac:picMk id="5" creationId="{E6FA824B-91BD-4EC1-0B93-E753B5DCF758}"/>
          </ac:picMkLst>
        </pc:picChg>
        <pc:picChg chg="del">
          <ac:chgData name="THYSS" userId="fc21e25a-0af5-4335-b206-b2409929cd02" providerId="ADAL" clId="{A039F5FE-4A92-4CD5-895E-5113B34D1F5E}" dt="2026-02-28T07:44:40.891" v="2046" actId="478"/>
          <ac:picMkLst>
            <pc:docMk/>
            <pc:sldMk cId="689357522" sldId="404"/>
            <ac:picMk id="8" creationId="{4A4D3FD2-C07A-09A1-C5ED-AB6A8FC5C563}"/>
          </ac:picMkLst>
        </pc:picChg>
        <pc:picChg chg="mod">
          <ac:chgData name="THYSS" userId="fc21e25a-0af5-4335-b206-b2409929cd02" providerId="ADAL" clId="{A039F5FE-4A92-4CD5-895E-5113B34D1F5E}" dt="2026-02-28T07:44:45.783" v="2048" actId="1076"/>
          <ac:picMkLst>
            <pc:docMk/>
            <pc:sldMk cId="689357522" sldId="404"/>
            <ac:picMk id="16386" creationId="{A11D2206-7F3E-21BF-685D-128E2A5DF2B7}"/>
          </ac:picMkLst>
        </pc:picChg>
      </pc:sldChg>
      <pc:sldChg chg="delSp modSp mod">
        <pc:chgData name="THYSS" userId="fc21e25a-0af5-4335-b206-b2409929cd02" providerId="ADAL" clId="{A039F5FE-4A92-4CD5-895E-5113B34D1F5E}" dt="2026-02-27T09:09:47.494" v="2036" actId="1076"/>
        <pc:sldMkLst>
          <pc:docMk/>
          <pc:sldMk cId="2448828429" sldId="405"/>
        </pc:sldMkLst>
        <pc:spChg chg="mod">
          <ac:chgData name="THYSS" userId="fc21e25a-0af5-4335-b206-b2409929cd02" providerId="ADAL" clId="{A039F5FE-4A92-4CD5-895E-5113B34D1F5E}" dt="2026-02-27T09:09:47.494" v="2036" actId="1076"/>
          <ac:spMkLst>
            <pc:docMk/>
            <pc:sldMk cId="2448828429" sldId="405"/>
            <ac:spMk id="2" creationId="{EA708940-A860-B925-78F1-8BC2075097C4}"/>
          </ac:spMkLst>
        </pc:spChg>
        <pc:spChg chg="del">
          <ac:chgData name="THYSS" userId="fc21e25a-0af5-4335-b206-b2409929cd02" providerId="ADAL" clId="{A039F5FE-4A92-4CD5-895E-5113B34D1F5E}" dt="2026-02-27T08:10:59.336" v="1834" actId="478"/>
          <ac:spMkLst>
            <pc:docMk/>
            <pc:sldMk cId="2448828429" sldId="405"/>
            <ac:spMk id="4" creationId="{E063BB5A-0E53-0692-6EDD-C6DF182AB379}"/>
          </ac:spMkLst>
        </pc:spChg>
        <pc:picChg chg="mod">
          <ac:chgData name="THYSS" userId="fc21e25a-0af5-4335-b206-b2409929cd02" providerId="ADAL" clId="{A039F5FE-4A92-4CD5-895E-5113B34D1F5E}" dt="2026-02-27T08:11:15.557" v="1840" actId="14100"/>
          <ac:picMkLst>
            <pc:docMk/>
            <pc:sldMk cId="2448828429" sldId="405"/>
            <ac:picMk id="6" creationId="{1E8B8548-5723-2E55-BE49-187BF8C9BF3A}"/>
          </ac:picMkLst>
        </pc:picChg>
        <pc:picChg chg="mod">
          <ac:chgData name="THYSS" userId="fc21e25a-0af5-4335-b206-b2409929cd02" providerId="ADAL" clId="{A039F5FE-4A92-4CD5-895E-5113B34D1F5E}" dt="2026-02-27T08:11:25.726" v="1843" actId="1076"/>
          <ac:picMkLst>
            <pc:docMk/>
            <pc:sldMk cId="2448828429" sldId="405"/>
            <ac:picMk id="17410" creationId="{614D30DD-7AAE-B4BB-9432-0AFB4085AC98}"/>
          </ac:picMkLst>
        </pc:picChg>
        <pc:picChg chg="mod">
          <ac:chgData name="THYSS" userId="fc21e25a-0af5-4335-b206-b2409929cd02" providerId="ADAL" clId="{A039F5FE-4A92-4CD5-895E-5113B34D1F5E}" dt="2026-02-27T08:11:21.887" v="1842" actId="1076"/>
          <ac:picMkLst>
            <pc:docMk/>
            <pc:sldMk cId="2448828429" sldId="405"/>
            <ac:picMk id="17412" creationId="{6B1D57DB-5FF0-CD77-8A3D-F807FBE6ACE9}"/>
          </ac:picMkLst>
        </pc:picChg>
      </pc:sldChg>
      <pc:sldChg chg="delSp modSp mod">
        <pc:chgData name="THYSS" userId="fc21e25a-0af5-4335-b206-b2409929cd02" providerId="ADAL" clId="{A039F5FE-4A92-4CD5-895E-5113B34D1F5E}" dt="2026-02-28T16:09:48.963" v="2321" actId="14100"/>
        <pc:sldMkLst>
          <pc:docMk/>
          <pc:sldMk cId="3193594123" sldId="406"/>
        </pc:sldMkLst>
        <pc:spChg chg="mod">
          <ac:chgData name="THYSS" userId="fc21e25a-0af5-4335-b206-b2409929cd02" providerId="ADAL" clId="{A039F5FE-4A92-4CD5-895E-5113B34D1F5E}" dt="2026-02-28T16:09:48.963" v="2321" actId="14100"/>
          <ac:spMkLst>
            <pc:docMk/>
            <pc:sldMk cId="3193594123" sldId="406"/>
            <ac:spMk id="2" creationId="{53C92CF4-739A-9796-1323-D81C1936E8AB}"/>
          </ac:spMkLst>
        </pc:spChg>
        <pc:spChg chg="del">
          <ac:chgData name="THYSS" userId="fc21e25a-0af5-4335-b206-b2409929cd02" providerId="ADAL" clId="{A039F5FE-4A92-4CD5-895E-5113B34D1F5E}" dt="2026-02-27T08:11:30.904" v="1844" actId="478"/>
          <ac:spMkLst>
            <pc:docMk/>
            <pc:sldMk cId="3193594123" sldId="406"/>
            <ac:spMk id="4" creationId="{E78B177A-2A7C-2FFC-9B5E-0F468F85D942}"/>
          </ac:spMkLst>
        </pc:spChg>
      </pc:sldChg>
      <pc:sldChg chg="addSp delSp modSp del mod">
        <pc:chgData name="THYSS" userId="fc21e25a-0af5-4335-b206-b2409929cd02" providerId="ADAL" clId="{A039F5FE-4A92-4CD5-895E-5113B34D1F5E}" dt="2026-02-28T16:07:27.540" v="2303" actId="2696"/>
        <pc:sldMkLst>
          <pc:docMk/>
          <pc:sldMk cId="3421705987" sldId="408"/>
        </pc:sldMkLst>
        <pc:spChg chg="mod">
          <ac:chgData name="THYSS" userId="fc21e25a-0af5-4335-b206-b2409929cd02" providerId="ADAL" clId="{A039F5FE-4A92-4CD5-895E-5113B34D1F5E}" dt="2026-02-27T09:09:36.816" v="2034" actId="1076"/>
          <ac:spMkLst>
            <pc:docMk/>
            <pc:sldMk cId="3421705987" sldId="408"/>
            <ac:spMk id="2" creationId="{898B2441-01D2-740C-F346-5C2DB5FF61EE}"/>
          </ac:spMkLst>
        </pc:spChg>
        <pc:spChg chg="del">
          <ac:chgData name="THYSS" userId="fc21e25a-0af5-4335-b206-b2409929cd02" providerId="ADAL" clId="{A039F5FE-4A92-4CD5-895E-5113B34D1F5E}" dt="2026-02-27T08:08:28.899" v="1809" actId="478"/>
          <ac:spMkLst>
            <pc:docMk/>
            <pc:sldMk cId="3421705987" sldId="408"/>
            <ac:spMk id="3" creationId="{DE40C692-FFE6-6726-C7BB-A6BF66D772B9}"/>
          </ac:spMkLst>
        </pc:spChg>
        <pc:graphicFrameChg chg="add mod modGraphic">
          <ac:chgData name="THYSS" userId="fc21e25a-0af5-4335-b206-b2409929cd02" providerId="ADAL" clId="{A039F5FE-4A92-4CD5-895E-5113B34D1F5E}" dt="2026-02-28T08:03:04.936" v="2069" actId="1076"/>
          <ac:graphicFrameMkLst>
            <pc:docMk/>
            <pc:sldMk cId="3421705987" sldId="408"/>
            <ac:graphicFrameMk id="11" creationId="{46530242-C847-5234-8E48-1C982952D4D2}"/>
          </ac:graphicFrameMkLst>
        </pc:graphicFrameChg>
        <pc:picChg chg="del mod">
          <ac:chgData name="THYSS" userId="fc21e25a-0af5-4335-b206-b2409929cd02" providerId="ADAL" clId="{A039F5FE-4A92-4CD5-895E-5113B34D1F5E}" dt="2026-02-28T07:44:36.648" v="2043" actId="478"/>
          <ac:picMkLst>
            <pc:docMk/>
            <pc:sldMk cId="3421705987" sldId="408"/>
            <ac:picMk id="5" creationId="{8C6A4A14-F550-64FD-DBAD-391EF2FC3D49}"/>
          </ac:picMkLst>
        </pc:picChg>
        <pc:picChg chg="del mod">
          <ac:chgData name="THYSS" userId="fc21e25a-0af5-4335-b206-b2409929cd02" providerId="ADAL" clId="{A039F5FE-4A92-4CD5-895E-5113B34D1F5E}" dt="2026-02-28T07:44:36.215" v="2042" actId="478"/>
          <ac:picMkLst>
            <pc:docMk/>
            <pc:sldMk cId="3421705987" sldId="408"/>
            <ac:picMk id="7" creationId="{D7E5B4B6-26FF-13BE-DE84-078AEE5C31DD}"/>
          </ac:picMkLst>
        </pc:picChg>
      </pc:sldChg>
      <pc:sldChg chg="delSp modSp del mod">
        <pc:chgData name="THYSS" userId="fc21e25a-0af5-4335-b206-b2409929cd02" providerId="ADAL" clId="{A039F5FE-4A92-4CD5-895E-5113B34D1F5E}" dt="2026-02-28T15:54:16.933" v="2172" actId="2696"/>
        <pc:sldMkLst>
          <pc:docMk/>
          <pc:sldMk cId="1490649558" sldId="409"/>
        </pc:sldMkLst>
        <pc:spChg chg="mod">
          <ac:chgData name="THYSS" userId="fc21e25a-0af5-4335-b206-b2409929cd02" providerId="ADAL" clId="{A039F5FE-4A92-4CD5-895E-5113B34D1F5E}" dt="2026-02-27T09:06:26.896" v="2013" actId="207"/>
          <ac:spMkLst>
            <pc:docMk/>
            <pc:sldMk cId="1490649558" sldId="409"/>
            <ac:spMk id="2" creationId="{FE14D605-7D9C-EFA1-A97F-C1CC1E2FF25F}"/>
          </ac:spMkLst>
        </pc:spChg>
        <pc:spChg chg="del mod">
          <ac:chgData name="THYSS" userId="fc21e25a-0af5-4335-b206-b2409929cd02" providerId="ADAL" clId="{A039F5FE-4A92-4CD5-895E-5113B34D1F5E}" dt="2026-02-28T15:53:59.871" v="2164"/>
          <ac:spMkLst>
            <pc:docMk/>
            <pc:sldMk cId="1490649558" sldId="409"/>
            <ac:spMk id="3" creationId="{74F1EEF9-7FF1-88E7-A9F7-80B560FFA0EF}"/>
          </ac:spMkLst>
        </pc:spChg>
        <pc:spChg chg="del">
          <ac:chgData name="THYSS" userId="fc21e25a-0af5-4335-b206-b2409929cd02" providerId="ADAL" clId="{A039F5FE-4A92-4CD5-895E-5113B34D1F5E}" dt="2026-02-27T08:08:52.641" v="1814" actId="478"/>
          <ac:spMkLst>
            <pc:docMk/>
            <pc:sldMk cId="1490649558" sldId="409"/>
            <ac:spMk id="4" creationId="{1589DD53-641A-6A87-0E25-BE47F8D96D4E}"/>
          </ac:spMkLst>
        </pc:spChg>
        <pc:picChg chg="del mod">
          <ac:chgData name="THYSS" userId="fc21e25a-0af5-4335-b206-b2409929cd02" providerId="ADAL" clId="{A039F5FE-4A92-4CD5-895E-5113B34D1F5E}" dt="2026-02-28T07:44:39.303" v="2045" actId="478"/>
          <ac:picMkLst>
            <pc:docMk/>
            <pc:sldMk cId="1490649558" sldId="409"/>
            <ac:picMk id="5" creationId="{14B58BEC-6BC1-FF37-14A3-5EFA693245B5}"/>
          </ac:picMkLst>
        </pc:picChg>
        <pc:picChg chg="del mod">
          <ac:chgData name="THYSS" userId="fc21e25a-0af5-4335-b206-b2409929cd02" providerId="ADAL" clId="{A039F5FE-4A92-4CD5-895E-5113B34D1F5E}" dt="2026-02-28T07:44:38.507" v="2044" actId="478"/>
          <ac:picMkLst>
            <pc:docMk/>
            <pc:sldMk cId="1490649558" sldId="409"/>
            <ac:picMk id="8" creationId="{D10B509E-79E9-2FA5-3BD1-E10EEFC9EC64}"/>
          </ac:picMkLst>
        </pc:picChg>
      </pc:sldChg>
      <pc:sldChg chg="modSp mod">
        <pc:chgData name="THYSS" userId="fc21e25a-0af5-4335-b206-b2409929cd02" providerId="ADAL" clId="{A039F5FE-4A92-4CD5-895E-5113B34D1F5E}" dt="2026-02-28T16:05:31.060" v="2191" actId="27636"/>
        <pc:sldMkLst>
          <pc:docMk/>
          <pc:sldMk cId="2123333358" sldId="412"/>
        </pc:sldMkLst>
        <pc:spChg chg="mod">
          <ac:chgData name="THYSS" userId="fc21e25a-0af5-4335-b206-b2409929cd02" providerId="ADAL" clId="{A039F5FE-4A92-4CD5-895E-5113B34D1F5E}" dt="2026-02-28T16:05:31.060" v="2191" actId="27636"/>
          <ac:spMkLst>
            <pc:docMk/>
            <pc:sldMk cId="2123333358" sldId="412"/>
            <ac:spMk id="3" creationId="{5AEB1C5C-7B4E-9D7B-27F3-38F7C8706211}"/>
          </ac:spMkLst>
        </pc:spChg>
      </pc:sldChg>
      <pc:sldChg chg="modSp mod">
        <pc:chgData name="THYSS" userId="fc21e25a-0af5-4335-b206-b2409929cd02" providerId="ADAL" clId="{A039F5FE-4A92-4CD5-895E-5113B34D1F5E}" dt="2026-02-28T16:21:23.059" v="2349" actId="14100"/>
        <pc:sldMkLst>
          <pc:docMk/>
          <pc:sldMk cId="723488529" sldId="413"/>
        </pc:sldMkLst>
        <pc:spChg chg="mod">
          <ac:chgData name="THYSS" userId="fc21e25a-0af5-4335-b206-b2409929cd02" providerId="ADAL" clId="{A039F5FE-4A92-4CD5-895E-5113B34D1F5E}" dt="2026-02-28T16:21:23.059" v="2349" actId="14100"/>
          <ac:spMkLst>
            <pc:docMk/>
            <pc:sldMk cId="723488529" sldId="413"/>
            <ac:spMk id="3" creationId="{32BAA17B-43D2-FB01-77A5-2B8EDA777351}"/>
          </ac:spMkLst>
        </pc:spChg>
      </pc:sldChg>
      <pc:sldChg chg="modSp mod">
        <pc:chgData name="THYSS" userId="fc21e25a-0af5-4335-b206-b2409929cd02" providerId="ADAL" clId="{A039F5FE-4A92-4CD5-895E-5113B34D1F5E}" dt="2026-02-28T16:21:52.576" v="2352" actId="14100"/>
        <pc:sldMkLst>
          <pc:docMk/>
          <pc:sldMk cId="628553028" sldId="414"/>
        </pc:sldMkLst>
        <pc:spChg chg="mod">
          <ac:chgData name="THYSS" userId="fc21e25a-0af5-4335-b206-b2409929cd02" providerId="ADAL" clId="{A039F5FE-4A92-4CD5-895E-5113B34D1F5E}" dt="2026-02-28T16:21:52.576" v="2352" actId="14100"/>
          <ac:spMkLst>
            <pc:docMk/>
            <pc:sldMk cId="628553028" sldId="414"/>
            <ac:spMk id="2" creationId="{B3788126-9CEA-DB5F-6C7F-BA116B7DD4F5}"/>
          </ac:spMkLst>
        </pc:spChg>
      </pc:sldChg>
      <pc:sldChg chg="modSp add mod ord">
        <pc:chgData name="THYSS" userId="fc21e25a-0af5-4335-b206-b2409929cd02" providerId="ADAL" clId="{A039F5FE-4A92-4CD5-895E-5113B34D1F5E}" dt="2026-02-26T17:11:01.631" v="1042"/>
        <pc:sldMkLst>
          <pc:docMk/>
          <pc:sldMk cId="3524576982" sldId="416"/>
        </pc:sldMkLst>
        <pc:spChg chg="mod">
          <ac:chgData name="THYSS" userId="fc21e25a-0af5-4335-b206-b2409929cd02" providerId="ADAL" clId="{A039F5FE-4A92-4CD5-895E-5113B34D1F5E}" dt="2026-02-26T17:10:59.632" v="1040" actId="14100"/>
          <ac:spMkLst>
            <pc:docMk/>
            <pc:sldMk cId="3524576982" sldId="416"/>
            <ac:spMk id="2" creationId="{9708E177-E4D1-6A0B-C0BB-86D907915B44}"/>
          </ac:spMkLst>
        </pc:spChg>
      </pc:sldChg>
      <pc:sldChg chg="addSp delSp modSp new mod">
        <pc:chgData name="THYSS" userId="fc21e25a-0af5-4335-b206-b2409929cd02" providerId="ADAL" clId="{A039F5FE-4A92-4CD5-895E-5113B34D1F5E}" dt="2026-02-28T16:06:08.226" v="2199" actId="207"/>
        <pc:sldMkLst>
          <pc:docMk/>
          <pc:sldMk cId="2277908949" sldId="417"/>
        </pc:sldMkLst>
        <pc:spChg chg="mod">
          <ac:chgData name="THYSS" userId="fc21e25a-0af5-4335-b206-b2409929cd02" providerId="ADAL" clId="{A039F5FE-4A92-4CD5-895E-5113B34D1F5E}" dt="2026-02-26T17:11:28.595" v="1082" actId="20577"/>
          <ac:spMkLst>
            <pc:docMk/>
            <pc:sldMk cId="2277908949" sldId="417"/>
            <ac:spMk id="2" creationId="{21F74FF6-9C65-78D2-D79D-6A4BB1416488}"/>
          </ac:spMkLst>
        </pc:spChg>
        <pc:spChg chg="mod">
          <ac:chgData name="THYSS" userId="fc21e25a-0af5-4335-b206-b2409929cd02" providerId="ADAL" clId="{A039F5FE-4A92-4CD5-895E-5113B34D1F5E}" dt="2026-02-28T16:06:08.226" v="2199" actId="207"/>
          <ac:spMkLst>
            <pc:docMk/>
            <pc:sldMk cId="2277908949" sldId="417"/>
            <ac:spMk id="3" creationId="{3496C2F5-E11E-7D75-B638-857B6BCCA56F}"/>
          </ac:spMkLst>
        </pc:spChg>
      </pc:sldChg>
      <pc:sldChg chg="modSp add mod ord">
        <pc:chgData name="THYSS" userId="fc21e25a-0af5-4335-b206-b2409929cd02" providerId="ADAL" clId="{A039F5FE-4A92-4CD5-895E-5113B34D1F5E}" dt="2026-02-26T17:59:41.965" v="1369"/>
        <pc:sldMkLst>
          <pc:docMk/>
          <pc:sldMk cId="369660946" sldId="418"/>
        </pc:sldMkLst>
        <pc:spChg chg="mod">
          <ac:chgData name="THYSS" userId="fc21e25a-0af5-4335-b206-b2409929cd02" providerId="ADAL" clId="{A039F5FE-4A92-4CD5-895E-5113B34D1F5E}" dt="2026-02-26T17:59:12.117" v="1367" actId="20577"/>
          <ac:spMkLst>
            <pc:docMk/>
            <pc:sldMk cId="369660946" sldId="418"/>
            <ac:spMk id="2" creationId="{FCDF70D1-C4A1-F349-3EC4-4248FE2BD777}"/>
          </ac:spMkLst>
        </pc:spChg>
      </pc:sldChg>
      <pc:sldChg chg="addSp delSp modSp add del mod">
        <pc:chgData name="THYSS" userId="fc21e25a-0af5-4335-b206-b2409929cd02" providerId="ADAL" clId="{A039F5FE-4A92-4CD5-895E-5113B34D1F5E}" dt="2026-02-28T15:53:10.621" v="2158" actId="2696"/>
        <pc:sldMkLst>
          <pc:docMk/>
          <pc:sldMk cId="678093670" sldId="419"/>
        </pc:sldMkLst>
        <pc:spChg chg="mod">
          <ac:chgData name="THYSS" userId="fc21e25a-0af5-4335-b206-b2409929cd02" providerId="ADAL" clId="{A039F5FE-4A92-4CD5-895E-5113B34D1F5E}" dt="2026-02-28T08:02:21.977" v="2063" actId="20577"/>
          <ac:spMkLst>
            <pc:docMk/>
            <pc:sldMk cId="678093670" sldId="419"/>
            <ac:spMk id="2" creationId="{1AE3F4A3-0E4E-120B-EA7C-29132FF968E2}"/>
          </ac:spMkLst>
        </pc:spChg>
        <pc:spChg chg="mod">
          <ac:chgData name="THYSS" userId="fc21e25a-0af5-4335-b206-b2409929cd02" providerId="ADAL" clId="{A039F5FE-4A92-4CD5-895E-5113B34D1F5E}" dt="2026-02-27T09:09:53.323" v="2037" actId="1076"/>
          <ac:spMkLst>
            <pc:docMk/>
            <pc:sldMk cId="678093670" sldId="419"/>
            <ac:spMk id="3" creationId="{A2EB3F98-7DA6-7ACF-3CF3-2063987B30C4}"/>
          </ac:spMkLst>
        </pc:spChg>
        <pc:spChg chg="del">
          <ac:chgData name="THYSS" userId="fc21e25a-0af5-4335-b206-b2409929cd02" providerId="ADAL" clId="{A039F5FE-4A92-4CD5-895E-5113B34D1F5E}" dt="2026-02-27T08:08:17.574" v="1808" actId="478"/>
          <ac:spMkLst>
            <pc:docMk/>
            <pc:sldMk cId="678093670" sldId="419"/>
            <ac:spMk id="4" creationId="{CAE4CFD8-4637-723D-89DC-E672AF7FB17F}"/>
          </ac:spMkLst>
        </pc:spChg>
        <pc:picChg chg="del">
          <ac:chgData name="THYSS" userId="fc21e25a-0af5-4335-b206-b2409929cd02" providerId="ADAL" clId="{A039F5FE-4A92-4CD5-895E-5113B34D1F5E}" dt="2026-02-27T08:13:33.107" v="1981" actId="478"/>
          <ac:picMkLst>
            <pc:docMk/>
            <pc:sldMk cId="678093670" sldId="419"/>
            <ac:picMk id="5" creationId="{66474479-B16A-1891-68CC-A0B34CD5953E}"/>
          </ac:picMkLst>
        </pc:picChg>
        <pc:picChg chg="del">
          <ac:chgData name="THYSS" userId="fc21e25a-0af5-4335-b206-b2409929cd02" providerId="ADAL" clId="{A039F5FE-4A92-4CD5-895E-5113B34D1F5E}" dt="2026-02-27T08:13:33.765" v="1982" actId="478"/>
          <ac:picMkLst>
            <pc:docMk/>
            <pc:sldMk cId="678093670" sldId="419"/>
            <ac:picMk id="8" creationId="{BBDE8883-D6F9-16AD-CD5B-B22C172175E6}"/>
          </ac:picMkLst>
        </pc:picChg>
      </pc:sldChg>
      <pc:sldChg chg="modSp add del mod">
        <pc:chgData name="THYSS" userId="fc21e25a-0af5-4335-b206-b2409929cd02" providerId="ADAL" clId="{A039F5FE-4A92-4CD5-895E-5113B34D1F5E}" dt="2026-02-28T16:08:41.019" v="2314" actId="2696"/>
        <pc:sldMkLst>
          <pc:docMk/>
          <pc:sldMk cId="632730462" sldId="420"/>
        </pc:sldMkLst>
      </pc:sldChg>
      <pc:sldChg chg="delSp modSp add del mod">
        <pc:chgData name="THYSS" userId="fc21e25a-0af5-4335-b206-b2409929cd02" providerId="ADAL" clId="{A039F5FE-4A92-4CD5-895E-5113B34D1F5E}" dt="2026-02-28T16:08:41.019" v="2314" actId="2696"/>
        <pc:sldMkLst>
          <pc:docMk/>
          <pc:sldMk cId="4158597291" sldId="421"/>
        </pc:sldMkLst>
        <pc:spChg chg="mod">
          <ac:chgData name="THYSS" userId="fc21e25a-0af5-4335-b206-b2409929cd02" providerId="ADAL" clId="{A039F5FE-4A92-4CD5-895E-5113B34D1F5E}" dt="2026-02-28T15:48:47.648" v="2113" actId="20577"/>
          <ac:spMkLst>
            <pc:docMk/>
            <pc:sldMk cId="4158597291" sldId="421"/>
            <ac:spMk id="4" creationId="{B09A4509-90D6-8E16-2C5C-9CD36CE5FC03}"/>
          </ac:spMkLst>
        </pc:spChg>
        <pc:spChg chg="mod">
          <ac:chgData name="THYSS" userId="fc21e25a-0af5-4335-b206-b2409929cd02" providerId="ADAL" clId="{A039F5FE-4A92-4CD5-895E-5113B34D1F5E}" dt="2026-02-28T16:04:50.913" v="2178" actId="207"/>
          <ac:spMkLst>
            <pc:docMk/>
            <pc:sldMk cId="4158597291" sldId="421"/>
            <ac:spMk id="7" creationId="{DF578DAD-CB27-27B5-3FD6-7A9323AE4DED}"/>
          </ac:spMkLst>
        </pc:spChg>
      </pc:sldChg>
      <pc:sldChg chg="add ord">
        <pc:chgData name="THYSS" userId="fc21e25a-0af5-4335-b206-b2409929cd02" providerId="ADAL" clId="{A039F5FE-4A92-4CD5-895E-5113B34D1F5E}" dt="2026-02-28T15:53:08.573" v="2157"/>
        <pc:sldMkLst>
          <pc:docMk/>
          <pc:sldMk cId="249328909" sldId="422"/>
        </pc:sldMkLst>
      </pc:sldChg>
      <pc:sldChg chg="modSp add mod">
        <pc:chgData name="THYSS" userId="fc21e25a-0af5-4335-b206-b2409929cd02" providerId="ADAL" clId="{A039F5FE-4A92-4CD5-895E-5113B34D1F5E}" dt="2026-02-28T16:07:58.633" v="2308" actId="255"/>
        <pc:sldMkLst>
          <pc:docMk/>
          <pc:sldMk cId="2542370432" sldId="423"/>
        </pc:sldMkLst>
        <pc:spChg chg="mod">
          <ac:chgData name="THYSS" userId="fc21e25a-0af5-4335-b206-b2409929cd02" providerId="ADAL" clId="{A039F5FE-4A92-4CD5-895E-5113B34D1F5E}" dt="2026-02-28T16:07:58.633" v="2308" actId="255"/>
          <ac:spMkLst>
            <pc:docMk/>
            <pc:sldMk cId="2542370432" sldId="423"/>
            <ac:spMk id="4" creationId="{6AA809BE-BE1E-C634-7964-44BB417B9FA5}"/>
          </ac:spMkLst>
        </pc:spChg>
      </pc:sldChg>
      <pc:sldChg chg="modSp add mod">
        <pc:chgData name="THYSS" userId="fc21e25a-0af5-4335-b206-b2409929cd02" providerId="ADAL" clId="{A039F5FE-4A92-4CD5-895E-5113B34D1F5E}" dt="2026-02-28T16:09:39.609" v="2320" actId="255"/>
        <pc:sldMkLst>
          <pc:docMk/>
          <pc:sldMk cId="2186251834" sldId="426"/>
        </pc:sldMkLst>
        <pc:spChg chg="mod">
          <ac:chgData name="THYSS" userId="fc21e25a-0af5-4335-b206-b2409929cd02" providerId="ADAL" clId="{A039F5FE-4A92-4CD5-895E-5113B34D1F5E}" dt="2026-02-28T16:09:39.609" v="2320" actId="255"/>
          <ac:spMkLst>
            <pc:docMk/>
            <pc:sldMk cId="2186251834" sldId="426"/>
            <ac:spMk id="2" creationId="{0F8298C1-B0F9-4BBA-5885-501CA6C9091F}"/>
          </ac:spMkLst>
        </pc:spChg>
      </pc:sldChg>
      <pc:sldChg chg="modSp add mod">
        <pc:chgData name="THYSS" userId="fc21e25a-0af5-4335-b206-b2409929cd02" providerId="ADAL" clId="{A039F5FE-4A92-4CD5-895E-5113B34D1F5E}" dt="2026-02-28T16:07:36.031" v="2304" actId="20577"/>
        <pc:sldMkLst>
          <pc:docMk/>
          <pc:sldMk cId="189326833" sldId="427"/>
        </pc:sldMkLst>
        <pc:spChg chg="mod">
          <ac:chgData name="THYSS" userId="fc21e25a-0af5-4335-b206-b2409929cd02" providerId="ADAL" clId="{A039F5FE-4A92-4CD5-895E-5113B34D1F5E}" dt="2026-02-28T15:54:12.722" v="2171" actId="20577"/>
          <ac:spMkLst>
            <pc:docMk/>
            <pc:sldMk cId="189326833" sldId="427"/>
            <ac:spMk id="2" creationId="{FFD708C8-D08B-AAAE-3D96-43E6ACFA5D28}"/>
          </ac:spMkLst>
        </pc:spChg>
        <pc:spChg chg="mod">
          <ac:chgData name="THYSS" userId="fc21e25a-0af5-4335-b206-b2409929cd02" providerId="ADAL" clId="{A039F5FE-4A92-4CD5-895E-5113B34D1F5E}" dt="2026-02-28T16:07:36.031" v="2304" actId="20577"/>
          <ac:spMkLst>
            <pc:docMk/>
            <pc:sldMk cId="189326833" sldId="427"/>
            <ac:spMk id="4" creationId="{DED1E60F-F815-8131-A9FE-AD7CB14F2EE9}"/>
          </ac:spMkLst>
        </pc:spChg>
      </pc:sldChg>
      <pc:sldChg chg="modSp add mod">
        <pc:chgData name="THYSS" userId="fc21e25a-0af5-4335-b206-b2409929cd02" providerId="ADAL" clId="{A039F5FE-4A92-4CD5-895E-5113B34D1F5E}" dt="2026-02-28T16:07:01.856" v="2301" actId="207"/>
        <pc:sldMkLst>
          <pc:docMk/>
          <pc:sldMk cId="0" sldId="428"/>
        </pc:sldMkLst>
        <pc:spChg chg="mod">
          <ac:chgData name="THYSS" userId="fc21e25a-0af5-4335-b206-b2409929cd02" providerId="ADAL" clId="{A039F5FE-4A92-4CD5-895E-5113B34D1F5E}" dt="2026-02-28T16:06:21.073" v="2238" actId="20577"/>
          <ac:spMkLst>
            <pc:docMk/>
            <pc:sldMk cId="0" sldId="428"/>
            <ac:spMk id="2" creationId="{00000000-0000-0000-0000-000000000000}"/>
          </ac:spMkLst>
        </pc:spChg>
        <pc:spChg chg="mod">
          <ac:chgData name="THYSS" userId="fc21e25a-0af5-4335-b206-b2409929cd02" providerId="ADAL" clId="{A039F5FE-4A92-4CD5-895E-5113B34D1F5E}" dt="2026-02-28T16:07:01.856" v="2301" actId="207"/>
          <ac:spMkLst>
            <pc:docMk/>
            <pc:sldMk cId="0" sldId="428"/>
            <ac:spMk id="4" creationId="{953C6CFF-CC7B-40EE-8A4C-F7798C988A46}"/>
          </ac:spMkLst>
        </pc:spChg>
      </pc:sldChg>
      <pc:sldChg chg="modSp add mod">
        <pc:chgData name="THYSS" userId="fc21e25a-0af5-4335-b206-b2409929cd02" providerId="ADAL" clId="{A039F5FE-4A92-4CD5-895E-5113B34D1F5E}" dt="2026-02-28T16:09:01.283" v="2315" actId="14100"/>
        <pc:sldMkLst>
          <pc:docMk/>
          <pc:sldMk cId="1514617905" sldId="429"/>
        </pc:sldMkLst>
        <pc:spChg chg="mod">
          <ac:chgData name="THYSS" userId="fc21e25a-0af5-4335-b206-b2409929cd02" providerId="ADAL" clId="{A039F5FE-4A92-4CD5-895E-5113B34D1F5E}" dt="2026-02-28T16:09:01.283" v="2315" actId="14100"/>
          <ac:spMkLst>
            <pc:docMk/>
            <pc:sldMk cId="1514617905" sldId="429"/>
            <ac:spMk id="2" creationId="{898B2441-01D2-740C-F346-5C2DB5FF61EE}"/>
          </ac:spMkLst>
        </pc:spChg>
      </pc:sldChg>
      <pc:sldChg chg="add">
        <pc:chgData name="THYSS" userId="fc21e25a-0af5-4335-b206-b2409929cd02" providerId="ADAL" clId="{A039F5FE-4A92-4CD5-895E-5113B34D1F5E}" dt="2026-02-28T16:08:13.381" v="2309"/>
        <pc:sldMkLst>
          <pc:docMk/>
          <pc:sldMk cId="2589413085" sldId="430"/>
        </pc:sldMkLst>
      </pc:sldChg>
      <pc:sldChg chg="modSp add mod">
        <pc:chgData name="THYSS" userId="fc21e25a-0af5-4335-b206-b2409929cd02" providerId="ADAL" clId="{A039F5FE-4A92-4CD5-895E-5113B34D1F5E}" dt="2026-02-28T16:10:04.177" v="2348" actId="20577"/>
        <pc:sldMkLst>
          <pc:docMk/>
          <pc:sldMk cId="949511285" sldId="431"/>
        </pc:sldMkLst>
        <pc:spChg chg="mod">
          <ac:chgData name="THYSS" userId="fc21e25a-0af5-4335-b206-b2409929cd02" providerId="ADAL" clId="{A039F5FE-4A92-4CD5-895E-5113B34D1F5E}" dt="2026-02-28T16:10:04.177" v="2348" actId="20577"/>
          <ac:spMkLst>
            <pc:docMk/>
            <pc:sldMk cId="949511285" sldId="431"/>
            <ac:spMk id="4" creationId="{E0E9F84D-7C75-F3BE-48DD-214E8200934A}"/>
          </ac:spMkLst>
        </pc:spChg>
        <pc:spChg chg="mod">
          <ac:chgData name="THYSS" userId="fc21e25a-0af5-4335-b206-b2409929cd02" providerId="ADAL" clId="{A039F5FE-4A92-4CD5-895E-5113B34D1F5E}" dt="2026-02-28T16:08:30.507" v="2313" actId="14100"/>
          <ac:spMkLst>
            <pc:docMk/>
            <pc:sldMk cId="949511285" sldId="431"/>
            <ac:spMk id="7" creationId="{591FCC08-A030-CBD4-2896-F6B59EA5BF06}"/>
          </ac:spMkLst>
        </pc:spChg>
      </pc:sldChg>
      <pc:sldMasterChg chg="delSldLayout">
        <pc:chgData name="THYSS" userId="fc21e25a-0af5-4335-b206-b2409929cd02" providerId="ADAL" clId="{A039F5FE-4A92-4CD5-895E-5113B34D1F5E}" dt="2026-02-26T17:48:00.852" v="1276" actId="2696"/>
        <pc:sldMasterMkLst>
          <pc:docMk/>
          <pc:sldMasterMk cId="2241163862" sldId="214748364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D9CD-BCA6-41BB-A768-1054F3215EE0}" type="datetimeFigureOut">
              <a:rPr lang="nl-BE" smtClean="0"/>
              <a:t>28/02/2026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CF00-7A71-49A5-BD94-0426D50CF07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136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4BB7-FF2E-4852-B080-778C41EC06D2}" type="datetimeFigureOut">
              <a:rPr lang="nl-BE" smtClean="0"/>
              <a:t>28/02/2026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B4AB-FB7E-4055-A8D0-E3AC58A60D2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00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DD688-9D6A-E47E-6971-77B5CB388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D228199-9B12-A85A-5D3A-EAF69F676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7CED616-47FB-5E17-9D5A-A0F9873C6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FAE082-89F7-9D38-5732-8F72A16AD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0B4AB-FB7E-4055-A8D0-E3AC58A60D2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41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061E0-9220-64BB-CEC9-BE18D61F0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FECF16C-257A-7288-E61D-BC7C64092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A72402-A45E-B144-B83E-760AB7A1D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0446F2-EFA1-877A-A1D9-FC52BF8D0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0B4AB-FB7E-4055-A8D0-E3AC58A60D2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3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90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0" y="0"/>
            <a:ext cx="9175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0954" y="3393348"/>
            <a:ext cx="7772400" cy="638825"/>
          </a:xfrm>
        </p:spPr>
        <p:txBody>
          <a:bodyPr wrap="square" anchor="t">
            <a:normAutofit/>
          </a:bodyPr>
          <a:lstStyle>
            <a:lvl1pPr algn="l">
              <a:lnSpc>
                <a:spcPts val="3400"/>
              </a:lnSpc>
              <a:defRPr sz="4000" b="1" kern="1200" cap="none" baseline="0"/>
            </a:lvl1pPr>
          </a:lstStyle>
          <a:p>
            <a:r>
              <a:rPr lang="nl-NL" dirty="0"/>
              <a:t>Hier komt de titel van de </a:t>
            </a:r>
            <a:r>
              <a:rPr lang="nl-NL" dirty="0" err="1"/>
              <a:t>ppt</a:t>
            </a:r>
            <a:r>
              <a:rPr lang="nl-NL" dirty="0"/>
              <a:t>.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0954" y="4425771"/>
            <a:ext cx="7772400" cy="59595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18918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TBOYS-H114bis\Dropbox\Kickenm\Briefhoofd nieuw logo\PPT\di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8911" y="3316231"/>
            <a:ext cx="6047756" cy="627808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1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418911" y="3960115"/>
            <a:ext cx="6047756" cy="1191153"/>
          </a:xfrm>
        </p:spPr>
        <p:txBody>
          <a:bodyPr tIns="0" anchor="t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Subtitel.</a:t>
            </a:r>
          </a:p>
        </p:txBody>
      </p:sp>
    </p:spTree>
    <p:extLst>
      <p:ext uri="{BB962C8B-B14F-4D97-AF65-F5344CB8AC3E}">
        <p14:creationId xmlns:p14="http://schemas.microsoft.com/office/powerpoint/2010/main" val="4123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18054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59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19670" y="2027104"/>
            <a:ext cx="3420000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1147" y="2027104"/>
            <a:ext cx="3238959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4805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476250" y="5715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7067550" y="56388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44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De Wijnpers</a:t>
            </a:r>
          </a:p>
          <a:p>
            <a:r>
              <a:rPr lang="nl-NL" dirty="0" err="1"/>
              <a:t>Mechelsevest</a:t>
            </a:r>
            <a:r>
              <a:rPr lang="nl-NL" dirty="0"/>
              <a:t> 72</a:t>
            </a:r>
          </a:p>
          <a:p>
            <a:r>
              <a:rPr lang="nl-NL" dirty="0"/>
              <a:t>3000 Leuven</a:t>
            </a:r>
          </a:p>
          <a:p>
            <a:r>
              <a:rPr lang="nl-NL" dirty="0"/>
              <a:t>016-23 69 51</a:t>
            </a:r>
          </a:p>
          <a:p>
            <a:r>
              <a:rPr lang="nl-NL" dirty="0"/>
              <a:t>www.dewijnpers.be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52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met 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4924540" y="2826405"/>
            <a:ext cx="3226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Wijnpers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Mechelsevest 72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Leuven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016-23 69 51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www.dewijnpers.be</a:t>
            </a:r>
            <a:endParaRPr lang="nl-B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1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912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/>
          </a:bodyPr>
          <a:lstStyle/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E416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Titel van de Powerpoint </a:t>
            </a:r>
          </a:p>
        </p:txBody>
      </p:sp>
    </p:spTree>
    <p:extLst>
      <p:ext uri="{BB962C8B-B14F-4D97-AF65-F5344CB8AC3E}">
        <p14:creationId xmlns:p14="http://schemas.microsoft.com/office/powerpoint/2010/main" val="2241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1" r:id="rId3"/>
    <p:sldLayoutId id="2147483650" r:id="rId4"/>
    <p:sldLayoutId id="2147483662" r:id="rId5"/>
    <p:sldLayoutId id="2147483652" r:id="rId6"/>
    <p:sldLayoutId id="2147483661" r:id="rId7"/>
    <p:sldLayoutId id="2147483649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416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00" baseline="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b="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DA0B9-1BFD-15FB-981E-7DCFC9F9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Infonamiddag studiekeuze 3</a:t>
            </a:r>
            <a:r>
              <a:rPr lang="nl-BE" baseline="30000" dirty="0"/>
              <a:t>e</a:t>
            </a:r>
            <a:r>
              <a:rPr lang="nl-BE" dirty="0"/>
              <a:t> graad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EB1C5C-7B4E-9D7B-27F3-38F7C8706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954" y="3962400"/>
            <a:ext cx="7772400" cy="1474839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rgbClr val="E4160A"/>
                </a:solidFill>
              </a:rPr>
              <a:t>DOMEIN STEM</a:t>
            </a:r>
          </a:p>
          <a:p>
            <a:pPr algn="ctr"/>
            <a:r>
              <a:rPr lang="nl-BE" sz="4000" b="1" dirty="0">
                <a:solidFill>
                  <a:srgbClr val="E4160A"/>
                </a:solidFill>
              </a:rPr>
              <a:t>Arbeidsmarktfinaliteit </a:t>
            </a:r>
            <a:endParaRPr lang="nl-BE" sz="3600" b="1" dirty="0">
              <a:solidFill>
                <a:srgbClr val="E41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1A9B-D92F-32E8-65E9-A7FAF9C39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F8298C1-B0F9-4BBA-5885-501CA6C90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7084405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BE" sz="3000" dirty="0">
                <a:ea typeface="Calibri" panose="020F0502020204030204" pitchFamily="34" charset="0"/>
                <a:cs typeface="Calibri" panose="020F0502020204030204" pitchFamily="34" charset="0"/>
              </a:rPr>
              <a:t>De richting steunt op volgende pijlers</a:t>
            </a:r>
            <a:endParaRPr sz="3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ED6CB34-CBB5-B4B8-FC9A-F9037BAA9084}"/>
              </a:ext>
            </a:extLst>
          </p:cNvPr>
          <p:cNvSpPr txBox="1"/>
          <p:nvPr/>
        </p:nvSpPr>
        <p:spPr>
          <a:xfrm>
            <a:off x="891540" y="2013280"/>
            <a:ext cx="7932420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31609"/>
                </a:solidFill>
                <a:cs typeface="Arial"/>
              </a:rPr>
              <a:t>Arbeidscompetenties</a:t>
            </a:r>
          </a:p>
          <a:p>
            <a:pPr marL="812800" lvl="1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000" b="1" spc="-5" dirty="0">
                <a:cs typeface="Arial"/>
                <a:sym typeface="Wingdings" panose="05000000000000000000" pitchFamily="2" charset="2"/>
              </a:rPr>
              <a:t>Soft skills </a:t>
            </a:r>
          </a:p>
          <a:p>
            <a:pPr marL="1270000" lvl="2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000" spc="-5" dirty="0">
                <a:cs typeface="Arial"/>
                <a:sym typeface="Wingdings" panose="05000000000000000000" pitchFamily="2" charset="2"/>
              </a:rPr>
              <a:t>Werken in teamverband</a:t>
            </a:r>
          </a:p>
          <a:p>
            <a:pPr marL="1270000" lvl="2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000" spc="-5" dirty="0">
                <a:cs typeface="Arial"/>
                <a:sym typeface="Wingdings" panose="05000000000000000000" pitchFamily="2" charset="2"/>
              </a:rPr>
              <a:t>Veilig werken (op hoogte)</a:t>
            </a:r>
          </a:p>
          <a:p>
            <a:pPr marL="1270000" lvl="2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000" spc="-5" dirty="0">
                <a:cs typeface="Arial"/>
                <a:sym typeface="Wingdings" panose="05000000000000000000" pitchFamily="2" charset="2"/>
              </a:rPr>
              <a:t>…</a:t>
            </a:r>
            <a:endParaRPr lang="nl-NL" sz="800" spc="-5" dirty="0">
              <a:cs typeface="Arial"/>
              <a:sym typeface="Wingdings" panose="05000000000000000000" pitchFamily="2" charset="2"/>
            </a:endParaRPr>
          </a:p>
          <a:p>
            <a:pPr marL="812800" lvl="1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000" b="1" spc="-5" dirty="0">
                <a:cs typeface="Arial"/>
                <a:sym typeface="Wingdings" panose="05000000000000000000" pitchFamily="2" charset="2"/>
              </a:rPr>
              <a:t>Hard skills</a:t>
            </a:r>
            <a:endParaRPr lang="nl-NL" sz="2000" dirty="0"/>
          </a:p>
          <a:p>
            <a:pPr marL="1270000" lvl="2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000" spc="-5" dirty="0">
                <a:cs typeface="Arial"/>
                <a:sym typeface="Wingdings" panose="05000000000000000000" pitchFamily="2" charset="2"/>
              </a:rPr>
              <a:t>Gebruik van gepaste machines en gereedschappen</a:t>
            </a:r>
          </a:p>
          <a:p>
            <a:pPr marL="1270000" lvl="2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000" dirty="0"/>
              <a:t>Het installeren en repareren van leidingen</a:t>
            </a:r>
            <a:endParaRPr lang="nl-NL" sz="2000" spc="-5" dirty="0">
              <a:cs typeface="Arial"/>
              <a:sym typeface="Wingdings" panose="05000000000000000000" pitchFamily="2" charset="2"/>
            </a:endParaRPr>
          </a:p>
          <a:p>
            <a:pPr marL="1270000" lvl="2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000" spc="-5" dirty="0">
                <a:cs typeface="Arial"/>
                <a:sym typeface="Wingdings" panose="05000000000000000000" pitchFamily="2" charset="2"/>
              </a:rPr>
              <a:t>…</a:t>
            </a:r>
          </a:p>
          <a:p>
            <a:pPr marL="972185" lvl="2">
              <a:spcAft>
                <a:spcPts val="600"/>
              </a:spcAft>
              <a:tabLst>
                <a:tab pos="354965" algn="l"/>
                <a:tab pos="355600" algn="l"/>
              </a:tabLst>
            </a:pPr>
            <a:endParaRPr lang="nl-NL" sz="1200" spc="-5" dirty="0">
              <a:cs typeface="Arial"/>
              <a:sym typeface="Wingdings" panose="05000000000000000000" pitchFamily="2" charset="2"/>
            </a:endParaRP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31609"/>
                </a:solidFill>
                <a:cs typeface="Arial"/>
                <a:sym typeface="Wingdings" panose="05000000000000000000" pitchFamily="2" charset="2"/>
              </a:rPr>
              <a:t>Voorbereiden op gaan werken</a:t>
            </a:r>
            <a:endParaRPr lang="nl-NL" sz="2000" b="1" dirty="0">
              <a:solidFill>
                <a:srgbClr val="E31609"/>
              </a:solidFill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625183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3818B-35A6-0186-3984-E140E2853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C3B749A-6D1B-9C0C-C595-148119C70119}"/>
              </a:ext>
            </a:extLst>
          </p:cNvPr>
          <p:cNvSpPr txBox="1"/>
          <p:nvPr/>
        </p:nvSpPr>
        <p:spPr>
          <a:xfrm>
            <a:off x="1714751" y="767684"/>
            <a:ext cx="728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Attesten</a:t>
            </a:r>
          </a:p>
        </p:txBody>
      </p:sp>
      <p:pic>
        <p:nvPicPr>
          <p:cNvPr id="16386" name="Picture 2" descr="Grote Cerga sticker (NL) • Cerga">
            <a:extLst>
              <a:ext uri="{FF2B5EF4-FFF2-40B4-BE49-F238E27FC236}">
                <a16:creationId xmlns:a16="http://schemas.microsoft.com/office/drawing/2014/main" id="{A11D2206-7F3E-21BF-685D-128E2A5DF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54633" r="22617" b="28889"/>
          <a:stretch>
            <a:fillRect/>
          </a:stretch>
        </p:blipFill>
        <p:spPr bwMode="auto">
          <a:xfrm>
            <a:off x="395260" y="5751563"/>
            <a:ext cx="3338928" cy="7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structiv, an organization from and for the construction sector ...">
            <a:extLst>
              <a:ext uri="{FF2B5EF4-FFF2-40B4-BE49-F238E27FC236}">
                <a16:creationId xmlns:a16="http://schemas.microsoft.com/office/drawing/2014/main" id="{E838257F-4E43-A6C8-3FCA-7DF95B13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77" y="5024283"/>
            <a:ext cx="2585884" cy="14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6AA809BE-BE1E-C634-7964-44BB417B9FA5}"/>
              </a:ext>
            </a:extLst>
          </p:cNvPr>
          <p:cNvSpPr txBox="1"/>
          <p:nvPr/>
        </p:nvSpPr>
        <p:spPr>
          <a:xfrm>
            <a:off x="891540" y="2013280"/>
            <a:ext cx="7932420" cy="2321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600" spc="-5" dirty="0">
                <a:cs typeface="Arial"/>
              </a:rPr>
              <a:t>Basisveiligheid tijdelijke of mobiele werkplaatsen</a:t>
            </a: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endParaRPr lang="nl-NL" sz="2600" spc="-5" dirty="0">
              <a:cs typeface="Arial"/>
              <a:sym typeface="Wingdings" panose="05000000000000000000" pitchFamily="2" charset="2"/>
            </a:endParaRP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600" spc="-5" dirty="0">
                <a:cs typeface="Arial"/>
                <a:sym typeface="Wingdings" panose="05000000000000000000" pitchFamily="2" charset="2"/>
              </a:rPr>
              <a:t>Werken op hoogte module 2</a:t>
            </a: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endParaRPr lang="nl-NL" sz="2600" spc="-5" dirty="0">
              <a:cs typeface="Arial"/>
              <a:sym typeface="Wingdings" panose="05000000000000000000" pitchFamily="2" charset="2"/>
            </a:endParaRP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600" spc="-5" dirty="0">
                <a:cs typeface="Arial"/>
                <a:sym typeface="Wingdings" panose="05000000000000000000" pitchFamily="2" charset="2"/>
              </a:rPr>
              <a:t>CERGA-attest</a:t>
            </a:r>
            <a:endParaRPr lang="nl-NL" sz="2600" spc="-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3704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778E7-DC5C-1C3D-3DE4-7D07E460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08940-A860-B925-78F1-8BC20750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871" y="823384"/>
            <a:ext cx="6519901" cy="510198"/>
          </a:xfrm>
        </p:spPr>
        <p:txBody>
          <a:bodyPr>
            <a:noAutofit/>
          </a:bodyPr>
          <a:lstStyle/>
          <a:p>
            <a:pPr fontAlgn="base"/>
            <a:r>
              <a:rPr lang="nl-BE" dirty="0">
                <a:latin typeface="+mj-lt"/>
              </a:rPr>
              <a:t>Wat kan je verwachten?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14D30DD-7AAE-B4BB-9432-0AFB4085A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4" t="9199" r="3422"/>
          <a:stretch>
            <a:fillRect/>
          </a:stretch>
        </p:blipFill>
        <p:spPr bwMode="auto">
          <a:xfrm>
            <a:off x="540774" y="2335844"/>
            <a:ext cx="4365523" cy="29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Geen fotobeschrijving beschikbaar.">
            <a:extLst>
              <a:ext uri="{FF2B5EF4-FFF2-40B4-BE49-F238E27FC236}">
                <a16:creationId xmlns:a16="http://schemas.microsoft.com/office/drawing/2014/main" id="{6B1D57DB-5FF0-CD77-8A3D-F807FBE6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47" y="1618717"/>
            <a:ext cx="2569825" cy="25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1E8B8548-5723-2E55-BE49-187BF8C9B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1" r="14562" b="3217"/>
          <a:stretch>
            <a:fillRect/>
          </a:stretch>
        </p:blipFill>
        <p:spPr>
          <a:xfrm>
            <a:off x="5211683" y="4395019"/>
            <a:ext cx="3745503" cy="22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284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3B492-4152-3FF4-0F69-2E7678B9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92CF4-739A-9796-1323-D81C1936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59" y="658761"/>
            <a:ext cx="6783114" cy="753479"/>
          </a:xfrm>
        </p:spPr>
        <p:txBody>
          <a:bodyPr>
            <a:normAutofit fontScale="90000"/>
          </a:bodyPr>
          <a:lstStyle/>
          <a:p>
            <a:pPr fontAlgn="base"/>
            <a:r>
              <a:rPr lang="nl-BE" sz="3100" dirty="0">
                <a:latin typeface="+mj-lt"/>
              </a:rPr>
              <a:t>Projecten in de kijker: </a:t>
            </a:r>
            <a:br>
              <a:rPr lang="nl-BE" sz="3100" dirty="0">
                <a:latin typeface="+mj-lt"/>
              </a:rPr>
            </a:br>
            <a:r>
              <a:rPr lang="nl-BE" sz="3100" dirty="0">
                <a:latin typeface="+mj-lt"/>
              </a:rPr>
              <a:t>Werken op hoogte </a:t>
            </a:r>
            <a:r>
              <a:rPr lang="nl-BE" sz="3100" dirty="0" err="1">
                <a:latin typeface="+mj-lt"/>
              </a:rPr>
              <a:t>ism</a:t>
            </a:r>
            <a:r>
              <a:rPr lang="nl-BE" sz="3100" dirty="0">
                <a:latin typeface="+mj-lt"/>
              </a:rPr>
              <a:t> </a:t>
            </a:r>
            <a:r>
              <a:rPr lang="nl-BE" sz="3100" dirty="0" err="1">
                <a:latin typeface="+mj-lt"/>
              </a:rPr>
              <a:t>Constructiv</a:t>
            </a:r>
            <a:br>
              <a:rPr lang="nl-BE" sz="2700" b="0" dirty="0">
                <a:solidFill>
                  <a:srgbClr val="FF0000"/>
                </a:solidFill>
                <a:latin typeface="Helvetica" pitchFamily="2" charset="0"/>
              </a:rPr>
            </a:br>
            <a:br>
              <a:rPr lang="nl-BE" sz="2000" b="0" dirty="0">
                <a:solidFill>
                  <a:schemeClr val="tx1"/>
                </a:solidFill>
                <a:latin typeface="Helvetica" pitchFamily="2" charset="0"/>
              </a:rPr>
            </a:br>
            <a:br>
              <a:rPr lang="nl-BE" dirty="0"/>
            </a:b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ECFB6DF-F064-7839-98E7-E26E90AE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08"/>
          <a:stretch>
            <a:fillRect/>
          </a:stretch>
        </p:blipFill>
        <p:spPr>
          <a:xfrm>
            <a:off x="431158" y="5924756"/>
            <a:ext cx="2557848" cy="7411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B796A33-0D1A-7907-5DDF-487DF694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815" y="2852891"/>
            <a:ext cx="1765971" cy="3442422"/>
          </a:xfrm>
          <a:prstGeom prst="rect">
            <a:avLst/>
          </a:prstGeom>
        </p:spPr>
      </p:pic>
      <p:pic>
        <p:nvPicPr>
          <p:cNvPr id="18438" name="Picture 6" descr="Geen fotobeschrijving beschikbaar.">
            <a:extLst>
              <a:ext uri="{FF2B5EF4-FFF2-40B4-BE49-F238E27FC236}">
                <a16:creationId xmlns:a16="http://schemas.microsoft.com/office/drawing/2014/main" id="{E0F1F6B0-0A5F-A9BF-888D-81B7A2E5E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r="13656" b="4803"/>
          <a:stretch>
            <a:fillRect/>
          </a:stretch>
        </p:blipFill>
        <p:spPr bwMode="auto">
          <a:xfrm>
            <a:off x="431158" y="1783294"/>
            <a:ext cx="3619732" cy="39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Geen fotobeschrijving beschikbaar.">
            <a:extLst>
              <a:ext uri="{FF2B5EF4-FFF2-40B4-BE49-F238E27FC236}">
                <a16:creationId xmlns:a16="http://schemas.microsoft.com/office/drawing/2014/main" id="{5D25A4B9-19BC-D114-7F56-FFE75B83F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r="19223"/>
          <a:stretch>
            <a:fillRect/>
          </a:stretch>
        </p:blipFill>
        <p:spPr bwMode="auto">
          <a:xfrm>
            <a:off x="6391140" y="1783293"/>
            <a:ext cx="2625044" cy="48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9412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6B829-C4EC-20A5-C19F-B589E9EC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E7EE8-43F0-97C1-5B03-80A846B0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Leer- en werkervaring</a:t>
            </a:r>
          </a:p>
        </p:txBody>
      </p:sp>
    </p:spTree>
    <p:extLst>
      <p:ext uri="{BB962C8B-B14F-4D97-AF65-F5344CB8AC3E}">
        <p14:creationId xmlns:p14="http://schemas.microsoft.com/office/powerpoint/2010/main" val="25894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279EA-47EA-DAA4-131B-C87E310F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0E9F84D-7C75-F3BE-48DD-214E8200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latin typeface="+mj-lt"/>
              </a:rPr>
              <a:t>Leer- en werkervaringen</a:t>
            </a:r>
            <a:endParaRPr lang="nl-BE" sz="3600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91FCC08-A030-CBD4-2896-F6B59EA5BF06}"/>
              </a:ext>
            </a:extLst>
          </p:cNvPr>
          <p:cNvSpPr txBox="1"/>
          <p:nvPr/>
        </p:nvSpPr>
        <p:spPr>
          <a:xfrm>
            <a:off x="1140543" y="1879950"/>
            <a:ext cx="6410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E4160A"/>
                </a:solidFill>
              </a:rPr>
              <a:t>5CV</a:t>
            </a:r>
            <a:r>
              <a:rPr lang="nl-NL" sz="3200" dirty="0">
                <a:solidFill>
                  <a:srgbClr val="E4160A"/>
                </a:solidFill>
                <a:sym typeface="Wingdings" panose="05000000000000000000" pitchFamily="2" charset="2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2 weken blokstage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1 projectweek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E4160A"/>
                </a:solidFill>
                <a:sym typeface="Wingdings" panose="05000000000000000000" pitchFamily="2" charset="2"/>
              </a:rPr>
              <a:t>6CV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NL" sz="2800" dirty="0">
                <a:sym typeface="Wingdings" panose="05000000000000000000" pitchFamily="2" charset="2"/>
              </a:rPr>
              <a:t>alternerende stage van september t.e.m. juni</a:t>
            </a:r>
          </a:p>
          <a:p>
            <a:endParaRPr lang="nl-NL" sz="24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49511285"/>
      </p:ext>
    </p:extLst>
  </p:cSld>
  <p:clrMapOvr>
    <a:masterClrMapping/>
  </p:clrMapOvr>
  <p:transition spd="slow" advClick="0" advTm="5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4398-B30A-1ECD-9BE2-5580212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F70D1-C4A1-F349-3EC4-4248FE2B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Vervolgstudies en carrièremogelijkheden</a:t>
            </a:r>
          </a:p>
        </p:txBody>
      </p:sp>
    </p:spTree>
    <p:extLst>
      <p:ext uri="{BB962C8B-B14F-4D97-AF65-F5344CB8AC3E}">
        <p14:creationId xmlns:p14="http://schemas.microsoft.com/office/powerpoint/2010/main" val="3696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2EA2-032B-1675-C6B1-84C788258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2EB3F98-7DA6-7ACF-3CF3-2063987B30C4}"/>
              </a:ext>
            </a:extLst>
          </p:cNvPr>
          <p:cNvSpPr txBox="1"/>
          <p:nvPr/>
        </p:nvSpPr>
        <p:spPr>
          <a:xfrm>
            <a:off x="1714751" y="803556"/>
            <a:ext cx="72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Vervolgstudies en carrièremogelijkheden</a:t>
            </a:r>
          </a:p>
        </p:txBody>
      </p:sp>
      <p:pic>
        <p:nvPicPr>
          <p:cNvPr id="1026" name="Picture 2" descr="Sanitaire installatie Heverlee | Thermo Technic">
            <a:extLst>
              <a:ext uri="{FF2B5EF4-FFF2-40B4-BE49-F238E27FC236}">
                <a16:creationId xmlns:a16="http://schemas.microsoft.com/office/drawing/2014/main" id="{98619DCF-3140-1CCF-BD4A-E0762431D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9"/>
          <a:stretch>
            <a:fillRect/>
          </a:stretch>
        </p:blipFill>
        <p:spPr bwMode="auto">
          <a:xfrm>
            <a:off x="499066" y="4545882"/>
            <a:ext cx="2627592" cy="21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itaire installaties en renovaties – Van de Velde &amp; Co">
            <a:extLst>
              <a:ext uri="{FF2B5EF4-FFF2-40B4-BE49-F238E27FC236}">
                <a16:creationId xmlns:a16="http://schemas.microsoft.com/office/drawing/2014/main" id="{AFBEFB01-60FB-E98A-BEFA-91B14323D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/>
          <a:stretch>
            <a:fillRect/>
          </a:stretch>
        </p:blipFill>
        <p:spPr bwMode="auto">
          <a:xfrm>
            <a:off x="6207968" y="4545881"/>
            <a:ext cx="2436966" cy="21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overdekt, kleding, persoon, muur&#10;&#10;Door AI gegenereerde inhoud is mogelijk onjuist.">
            <a:extLst>
              <a:ext uri="{FF2B5EF4-FFF2-40B4-BE49-F238E27FC236}">
                <a16:creationId xmlns:a16="http://schemas.microsoft.com/office/drawing/2014/main" id="{6201A376-9983-436A-9C2B-72845E76A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3" t="6329" r="17713" b="24470"/>
          <a:stretch>
            <a:fillRect/>
          </a:stretch>
        </p:blipFill>
        <p:spPr>
          <a:xfrm flipH="1">
            <a:off x="3574711" y="4545882"/>
            <a:ext cx="2226320" cy="2110671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E657476D-550F-D7B4-63A3-C82D36174AEE}"/>
              </a:ext>
            </a:extLst>
          </p:cNvPr>
          <p:cNvSpPr txBox="1"/>
          <p:nvPr/>
        </p:nvSpPr>
        <p:spPr>
          <a:xfrm>
            <a:off x="891539" y="2013280"/>
            <a:ext cx="8104977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297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libri"/>
              <a:buChar char="▪"/>
              <a:tabLst>
                <a:tab pos="354965" algn="l"/>
                <a:tab pos="355600" algn="l"/>
              </a:tabLst>
              <a:defRPr/>
            </a:pPr>
            <a:r>
              <a:rPr kumimoji="0" lang="nl-BE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7</a:t>
            </a:r>
            <a:r>
              <a:rPr kumimoji="0" lang="nl-BE" sz="2300" b="0" i="0" u="none" strike="noStrike" kern="1200" cap="none" spc="-5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de</a:t>
            </a:r>
            <a:r>
              <a:rPr kumimoji="0" lang="nl-BE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 jaar Technicus installatietechnieken duaal </a:t>
            </a:r>
            <a:r>
              <a:rPr kumimoji="0" lang="nl-BE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(@De Wijnpers)</a:t>
            </a:r>
            <a:endParaRPr kumimoji="0" lang="nl-BE" sz="23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"/>
            </a:endParaRPr>
          </a:p>
          <a:p>
            <a:pPr marL="355600" marR="0" lvl="0" indent="-297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libri"/>
              <a:buChar char="▪"/>
              <a:tabLst>
                <a:tab pos="354965" algn="l"/>
                <a:tab pos="355600" algn="l"/>
              </a:tabLst>
              <a:defRPr/>
            </a:pPr>
            <a:r>
              <a:rPr kumimoji="0" lang="nl-BE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7</a:t>
            </a:r>
            <a:r>
              <a:rPr kumimoji="0" lang="nl-BE" sz="2300" b="0" i="0" u="none" strike="noStrike" kern="1200" cap="none" spc="-5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e</a:t>
            </a:r>
            <a:r>
              <a:rPr kumimoji="0" lang="nl-BE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 jaar Voorbereidend jaar op hogere studies </a:t>
            </a:r>
            <a:r>
              <a:rPr kumimoji="0" lang="nl-BE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(@De Wijnpers)</a:t>
            </a:r>
            <a:endParaRPr kumimoji="0" lang="nl-NL" sz="23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"/>
            </a:endParaRPr>
          </a:p>
          <a:p>
            <a:pPr marL="355600" marR="0" lvl="0" indent="-297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libri"/>
              <a:buChar char="▪"/>
              <a:tabLst>
                <a:tab pos="354965" algn="l"/>
                <a:tab pos="355600" algn="l"/>
              </a:tabLst>
              <a:defRPr/>
            </a:pPr>
            <a:r>
              <a:rPr kumimoji="0" lang="nl-BE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Graduaatsopleiding onder andere</a:t>
            </a:r>
            <a:r>
              <a:rPr kumimoji="0" lang="fr-BE" sz="23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HVAC-</a:t>
            </a:r>
            <a:r>
              <a:rPr kumimoji="0" lang="fr-BE" sz="2300" b="0" i="0" u="none" strike="noStrike" kern="1200" cap="none" spc="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systemen</a:t>
            </a:r>
            <a:endParaRPr kumimoji="0" lang="fr-BE" sz="2300" b="0" i="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55600" marR="0" lvl="0" indent="-297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libri"/>
              <a:buChar char="▪"/>
              <a:tabLst>
                <a:tab pos="354965" algn="l"/>
                <a:tab pos="355600" algn="l"/>
              </a:tabLst>
              <a:defRPr/>
            </a:pPr>
            <a:endParaRPr kumimoji="0" lang="nl-BE" sz="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"/>
            </a:endParaRPr>
          </a:p>
          <a:p>
            <a:pPr marL="355600" marR="0" lvl="0" indent="-2978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alibri"/>
              <a:buChar char="▪"/>
              <a:tabLst>
                <a:tab pos="354965" algn="l"/>
                <a:tab pos="355600" algn="l"/>
              </a:tabLst>
              <a:defRPr/>
            </a:pPr>
            <a:r>
              <a:rPr kumimoji="0" lang="nl-BE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  <a:cs typeface="Arial"/>
              </a:rPr>
              <a:t>Installateur sanitaire installaties en verwarmingsinstallaties</a:t>
            </a:r>
          </a:p>
        </p:txBody>
      </p:sp>
    </p:spTree>
    <p:extLst>
      <p:ext uri="{BB962C8B-B14F-4D97-AF65-F5344CB8AC3E}">
        <p14:creationId xmlns:p14="http://schemas.microsoft.com/office/powerpoint/2010/main" val="24932890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+mj-lt"/>
              </a:rPr>
              <a:t>Duaal leren in het domein STEM</a:t>
            </a:r>
            <a:endParaRPr lang="nl-BE" sz="2800" dirty="0"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60558" y="1879950"/>
            <a:ext cx="7022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>
                <a:latin typeface="Helvetica" pitchFamily="2" charset="0"/>
              </a:rPr>
              <a:t>5/6 Sanitaire verwarmingsinstallaties (DSV)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400" dirty="0"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>
                <a:latin typeface="Helvetica" pitchFamily="2" charset="0"/>
              </a:rPr>
              <a:t>5/6 Koelinstallaties (DKI)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400" dirty="0"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>
                <a:latin typeface="Helvetica" pitchFamily="2" charset="0"/>
              </a:rPr>
              <a:t>7 Technicus installatietechnieken (OK3/BK4)</a:t>
            </a:r>
          </a:p>
          <a:p>
            <a:endParaRPr lang="nl-NL" sz="2000" dirty="0">
              <a:latin typeface="Helvetica" pitchFamily="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rcRect t="23438" b="14149"/>
          <a:stretch>
            <a:fillRect/>
          </a:stretch>
        </p:blipFill>
        <p:spPr>
          <a:xfrm>
            <a:off x="341480" y="4896463"/>
            <a:ext cx="4475752" cy="16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3772"/>
      </p:ext>
    </p:extLst>
  </p:cSld>
  <p:clrMapOvr>
    <a:masterClrMapping/>
  </p:clrMapOvr>
  <p:transition spd="slow" advClick="0" advTm="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en fotobeschrijving beschikbaar.">
            <a:extLst>
              <a:ext uri="{FF2B5EF4-FFF2-40B4-BE49-F238E27FC236}">
                <a16:creationId xmlns:a16="http://schemas.microsoft.com/office/drawing/2014/main" id="{7D45AFAD-3257-EB1C-6EC6-443DEBAA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956"/>
            <a:ext cx="9345757" cy="21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23E0514-FACE-59C6-E403-3D0B48147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</p:spPr>
        <p:txBody>
          <a:bodyPr>
            <a:normAutofit fontScale="90000"/>
          </a:bodyPr>
          <a:lstStyle/>
          <a:p>
            <a:r>
              <a:rPr lang="nl-BE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73569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EFCAD-D4EB-1B66-E4E6-7DDBB9C6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AA17B-43D2-FB01-77A5-2B8EDA77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2" y="2038119"/>
            <a:ext cx="7479742" cy="3767145"/>
          </a:xfrm>
        </p:spPr>
        <p:txBody>
          <a:bodyPr/>
          <a:lstStyle/>
          <a:p>
            <a:r>
              <a:rPr lang="nl-BE" dirty="0"/>
              <a:t>Inleiding</a:t>
            </a:r>
          </a:p>
          <a:p>
            <a:r>
              <a:rPr lang="nl-BE" dirty="0"/>
              <a:t>Algemene informatie</a:t>
            </a:r>
          </a:p>
          <a:p>
            <a:r>
              <a:rPr lang="nl-BE" dirty="0"/>
              <a:t>Leer- en werkervaring</a:t>
            </a:r>
          </a:p>
          <a:p>
            <a:r>
              <a:rPr lang="nl-BE" dirty="0"/>
              <a:t>Vervolgstudies en carrièremogelijkheden</a:t>
            </a:r>
          </a:p>
        </p:txBody>
      </p:sp>
    </p:spTree>
    <p:extLst>
      <p:ext uri="{BB962C8B-B14F-4D97-AF65-F5344CB8AC3E}">
        <p14:creationId xmlns:p14="http://schemas.microsoft.com/office/powerpoint/2010/main" val="7234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93B2-C7BA-5993-92BE-B8C0661A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8E177-E4D1-6A0B-C0BB-86D90791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54" y="3244645"/>
            <a:ext cx="7772400" cy="1307690"/>
          </a:xfrm>
        </p:spPr>
        <p:txBody>
          <a:bodyPr>
            <a:noAutofit/>
          </a:bodyPr>
          <a:lstStyle/>
          <a:p>
            <a:r>
              <a:rPr lang="nl-BE" sz="3200" dirty="0"/>
              <a:t>Ik ben …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/>
              <a:t>Mijn rol in het domein STEM is …</a:t>
            </a:r>
            <a:br>
              <a:rPr lang="nl-BE" sz="3200" dirty="0"/>
            </a:b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5245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88126-9CEA-DB5F-6C7F-BA116B7D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954" y="3428999"/>
            <a:ext cx="7772400" cy="956187"/>
          </a:xfrm>
        </p:spPr>
        <p:txBody>
          <a:bodyPr>
            <a:noAutofit/>
          </a:bodyPr>
          <a:lstStyle/>
          <a:p>
            <a:br>
              <a:rPr lang="nl-BE" sz="3200" dirty="0"/>
            </a:br>
            <a:r>
              <a:rPr lang="nl-BE" sz="3200" dirty="0"/>
              <a:t>Het doel van deze infosessie is …</a:t>
            </a:r>
          </a:p>
        </p:txBody>
      </p:sp>
    </p:spTree>
    <p:extLst>
      <p:ext uri="{BB962C8B-B14F-4D97-AF65-F5344CB8AC3E}">
        <p14:creationId xmlns:p14="http://schemas.microsoft.com/office/powerpoint/2010/main" val="6285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74FF6-9C65-78D2-D79D-6A4BB141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 van deze infosessie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96C2F5-E11E-7D75-B638-857B6BCCA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556" y="2038119"/>
            <a:ext cx="7548568" cy="3767145"/>
          </a:xfrm>
        </p:spPr>
        <p:txBody>
          <a:bodyPr/>
          <a:lstStyle/>
          <a:p>
            <a:r>
              <a:rPr lang="nl-BE" dirty="0"/>
              <a:t>Verwachtingen</a:t>
            </a:r>
            <a:r>
              <a:rPr lang="nl-BE" dirty="0">
                <a:solidFill>
                  <a:schemeClr val="tx1"/>
                </a:solidFill>
              </a:rPr>
              <a:t> verduidelijken</a:t>
            </a:r>
          </a:p>
          <a:p>
            <a:endParaRPr lang="nl-BE" dirty="0">
              <a:solidFill>
                <a:schemeClr val="tx1"/>
              </a:solidFill>
            </a:endParaRPr>
          </a:p>
          <a:p>
            <a:r>
              <a:rPr lang="nl-BE" dirty="0"/>
              <a:t>Informatie</a:t>
            </a:r>
            <a:r>
              <a:rPr lang="nl-BE" dirty="0">
                <a:solidFill>
                  <a:schemeClr val="tx1"/>
                </a:solidFill>
              </a:rPr>
              <a:t> geven over de studierichting en wat je na hierna kan doen …</a:t>
            </a:r>
          </a:p>
        </p:txBody>
      </p:sp>
    </p:spTree>
    <p:extLst>
      <p:ext uri="{BB962C8B-B14F-4D97-AF65-F5344CB8AC3E}">
        <p14:creationId xmlns:p14="http://schemas.microsoft.com/office/powerpoint/2010/main" val="22779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91689-D463-EB9A-30BA-6D7AA939E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72163-0CD2-1B49-6C33-863304B8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/>
              <a:t>Algemene informatie</a:t>
            </a:r>
          </a:p>
        </p:txBody>
      </p:sp>
    </p:spTree>
    <p:extLst>
      <p:ext uri="{BB962C8B-B14F-4D97-AF65-F5344CB8AC3E}">
        <p14:creationId xmlns:p14="http://schemas.microsoft.com/office/powerpoint/2010/main" val="19298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dirty="0" err="1">
                <a:latin typeface="+mj-lt"/>
                <a:cs typeface="Calibri" panose="020F0502020204030204" pitchFamily="34" charset="0"/>
              </a:rPr>
              <a:t>Algemene</a:t>
            </a:r>
            <a:r>
              <a:rPr lang="fr-BE" dirty="0">
                <a:latin typeface="+mj-lt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+mj-lt"/>
                <a:cs typeface="Calibri" panose="020F0502020204030204" pitchFamily="34" charset="0"/>
              </a:rPr>
              <a:t>informatie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53C6CFF-CC7B-40EE-8A4C-F7798C988A46}"/>
              </a:ext>
            </a:extLst>
          </p:cNvPr>
          <p:cNvSpPr txBox="1"/>
          <p:nvPr/>
        </p:nvSpPr>
        <p:spPr>
          <a:xfrm>
            <a:off x="891540" y="2013280"/>
            <a:ext cx="7932420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Praktijkgericht leren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Actieve betrokkenheid </a:t>
            </a:r>
            <a:r>
              <a:rPr lang="nl-NL" sz="2400" spc="-5" dirty="0">
                <a:latin typeface="Arial MT"/>
                <a:cs typeface="Arial"/>
              </a:rPr>
              <a:t>in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 projecten en praktijk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Nauwe samenwerking </a:t>
            </a:r>
            <a:r>
              <a:rPr lang="nl-NL" sz="2400" spc="-5" dirty="0">
                <a:latin typeface="Arial MT"/>
                <a:cs typeface="Arial"/>
              </a:rPr>
              <a:t>met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bedrijven en sectorale partners </a:t>
            </a:r>
            <a:r>
              <a:rPr lang="nl-NL" sz="2400" spc="-5" dirty="0">
                <a:latin typeface="Arial MT"/>
                <a:cs typeface="Arial"/>
              </a:rPr>
              <a:t>(zoals </a:t>
            </a:r>
            <a:r>
              <a:rPr lang="nl-NL" sz="2400" spc="-5" dirty="0" err="1">
                <a:latin typeface="Arial MT"/>
                <a:cs typeface="Arial"/>
              </a:rPr>
              <a:t>Constructiv</a:t>
            </a:r>
            <a:r>
              <a:rPr lang="nl-NL" sz="2400" spc="-5" dirty="0">
                <a:latin typeface="Arial MT"/>
                <a:cs typeface="Arial"/>
              </a:rPr>
              <a:t>, Volta en RTC) zorgt voor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attesten </a:t>
            </a:r>
            <a:r>
              <a:rPr lang="nl-NL" sz="2400" spc="-5" dirty="0">
                <a:latin typeface="Arial MT"/>
                <a:cs typeface="Arial"/>
              </a:rPr>
              <a:t>en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 kennis van nieuwe technologieën</a:t>
            </a: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Thema’s: </a:t>
            </a:r>
          </a:p>
          <a:p>
            <a:pPr marL="812800" lvl="1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spc="-5" dirty="0">
                <a:latin typeface="Arial MT"/>
                <a:cs typeface="Arial"/>
              </a:rPr>
              <a:t>Duurzaamheid, hernieuwbare energie en energie-efficiëntie</a:t>
            </a:r>
          </a:p>
          <a:p>
            <a:pPr marL="812800" lvl="1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spc="-5" dirty="0">
                <a:latin typeface="Arial MT"/>
                <a:cs typeface="Arial"/>
              </a:rPr>
              <a:t>Veiligheid en regelgeving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8A2CE-ED3C-ADF4-033C-B02BAA3E8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616E2E-3DF7-0953-9E02-00F52FF8C6FC}"/>
              </a:ext>
            </a:extLst>
          </p:cNvPr>
          <p:cNvSpPr/>
          <p:nvPr/>
        </p:nvSpPr>
        <p:spPr>
          <a:xfrm>
            <a:off x="6145161" y="5633884"/>
            <a:ext cx="2635045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8B2441-01D2-740C-F346-5C2DB5FF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59" y="841736"/>
            <a:ext cx="6783114" cy="510198"/>
          </a:xfrm>
        </p:spPr>
        <p:txBody>
          <a:bodyPr>
            <a:noAutofit/>
          </a:bodyPr>
          <a:lstStyle/>
          <a:p>
            <a:pPr fontAlgn="base"/>
            <a:r>
              <a:rPr lang="nl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Lessentabel</a:t>
            </a:r>
            <a:br>
              <a:rPr lang="nl-BE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l-BE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l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BE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6530242-C847-5234-8E48-1C982952D4D2}"/>
              </a:ext>
            </a:extLst>
          </p:cNvPr>
          <p:cNvGraphicFramePr>
            <a:graphicFrameLocks noGrp="1"/>
          </p:cNvGraphicFramePr>
          <p:nvPr/>
        </p:nvGraphicFramePr>
        <p:xfrm>
          <a:off x="943897" y="1767342"/>
          <a:ext cx="7256206" cy="4253143"/>
        </p:xfrm>
        <a:graphic>
          <a:graphicData uri="http://schemas.openxmlformats.org/drawingml/2006/table">
            <a:tbl>
              <a:tblPr firstRow="1" firstCol="1" bandRow="1"/>
              <a:tblGrid>
                <a:gridCol w="5179271">
                  <a:extLst>
                    <a:ext uri="{9D8B030D-6E8A-4147-A177-3AD203B41FA5}">
                      <a16:colId xmlns:a16="http://schemas.microsoft.com/office/drawing/2014/main" val="3798903606"/>
                    </a:ext>
                  </a:extLst>
                </a:gridCol>
                <a:gridCol w="1038084">
                  <a:extLst>
                    <a:ext uri="{9D8B030D-6E8A-4147-A177-3AD203B41FA5}">
                      <a16:colId xmlns:a16="http://schemas.microsoft.com/office/drawing/2014/main" val="3906397854"/>
                    </a:ext>
                  </a:extLst>
                </a:gridCol>
                <a:gridCol w="1038851">
                  <a:extLst>
                    <a:ext uri="{9D8B030D-6E8A-4147-A177-3AD203B41FA5}">
                      <a16:colId xmlns:a16="http://schemas.microsoft.com/office/drawing/2014/main" val="4243356838"/>
                    </a:ext>
                  </a:extLst>
                </a:gridCol>
              </a:tblGrid>
              <a:tr h="425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24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BE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5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24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5CV</a:t>
                      </a:r>
                      <a:endParaRPr lang="nl-BE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5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24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6CV</a:t>
                      </a:r>
                      <a:endParaRPr lang="nl-BE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5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4612"/>
                  </a:ext>
                </a:extLst>
              </a:tr>
              <a:tr h="31897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ALGEMENE VORMING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73029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Levensbeschouwelijk vak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683176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Lichamelijke opvoeding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65109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Engels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24318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PAV – Exacte wetenschappen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822356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PAV – Humane wetenschappen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976787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Labo PAV – Exacte en humane wetenschappen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435343"/>
                  </a:ext>
                </a:extLst>
              </a:tr>
              <a:tr h="31897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SPECIFIEK GEDEELTE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66898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Sanitair, CV, Koeling en Verluchting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778238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Stage (1 dag per week)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33101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Blokstage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weken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299335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Totaal aantal lesuren per week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970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6179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94B8-F7AC-B17A-64A1-AE3D1737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FD708C8-D08B-AAAE-3D96-43E6ACFA5D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721664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nl-BE" sz="3000" dirty="0">
                <a:ea typeface="Calibri" panose="020F0502020204030204" pitchFamily="34" charset="0"/>
                <a:cs typeface="Calibri" panose="020F0502020204030204" pitchFamily="34" charset="0"/>
              </a:rPr>
              <a:t>De richting steunt op volgende pijlers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ED1E60F-F815-8131-A9FE-AD7CB14F2EE9}"/>
              </a:ext>
            </a:extLst>
          </p:cNvPr>
          <p:cNvSpPr txBox="1"/>
          <p:nvPr/>
        </p:nvSpPr>
        <p:spPr>
          <a:xfrm>
            <a:off x="891540" y="2013280"/>
            <a:ext cx="7932420" cy="2906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BE" sz="2400" dirty="0"/>
              <a:t>Brede basisvorming </a:t>
            </a:r>
            <a:r>
              <a:rPr lang="nl-BE" sz="2400" b="1" dirty="0">
                <a:solidFill>
                  <a:srgbClr val="E41509"/>
                </a:solidFill>
              </a:rPr>
              <a:t>sanitaire installaties en verwarmingsinstallaties</a:t>
            </a:r>
            <a:r>
              <a:rPr lang="nl-BE" sz="2400" dirty="0"/>
              <a:t>, met aandacht voor </a:t>
            </a:r>
            <a:r>
              <a:rPr lang="nl-BE" sz="2400" b="1" dirty="0">
                <a:solidFill>
                  <a:srgbClr val="E41509"/>
                </a:solidFill>
              </a:rPr>
              <a:t>koelinstallaties en verluchtingssystemen</a:t>
            </a:r>
            <a:r>
              <a:rPr lang="nl-BE" sz="2400" dirty="0"/>
              <a:t>.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endParaRPr lang="nl-BE" sz="2400" dirty="0"/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BE" sz="2400" b="1" dirty="0">
                <a:solidFill>
                  <a:srgbClr val="E41509"/>
                </a:solidFill>
              </a:rPr>
              <a:t>Praktische en technische vaardigheden </a:t>
            </a:r>
            <a:r>
              <a:rPr lang="nl-BE" sz="2400" dirty="0"/>
              <a:t>(hard skills) maar ook </a:t>
            </a:r>
            <a:r>
              <a:rPr lang="nl-BE" sz="2400" b="1" dirty="0">
                <a:solidFill>
                  <a:srgbClr val="E41509"/>
                </a:solidFill>
              </a:rPr>
              <a:t>persoonlijke en sociale vaardigheden </a:t>
            </a:r>
            <a:r>
              <a:rPr lang="nl-BE" sz="2400" dirty="0"/>
              <a:t>(soft skills) zoals teamwork &amp; probleemoplossend denken</a:t>
            </a:r>
            <a:endParaRPr lang="nl-NL" sz="2400" spc="-5" dirty="0">
              <a:latin typeface="Arial M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268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0</TotalTime>
  <Words>379</Words>
  <Application>Microsoft Office PowerPoint</Application>
  <PresentationFormat>Diavoorstelling (4:3)</PresentationFormat>
  <Paragraphs>106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Aptos</vt:lpstr>
      <vt:lpstr>Arial</vt:lpstr>
      <vt:lpstr>Arial MT</vt:lpstr>
      <vt:lpstr>Calibri</vt:lpstr>
      <vt:lpstr>Helvetica</vt:lpstr>
      <vt:lpstr>Wingdings</vt:lpstr>
      <vt:lpstr>presentatie</vt:lpstr>
      <vt:lpstr>Infonamiddag studiekeuze 3e graad</vt:lpstr>
      <vt:lpstr>Inhoud</vt:lpstr>
      <vt:lpstr>Ik ben …  Mijn rol in het domein STEM is … </vt:lpstr>
      <vt:lpstr> Het doel van deze infosessie is …</vt:lpstr>
      <vt:lpstr>Doel van deze infosessie</vt:lpstr>
      <vt:lpstr>Algemene informatie</vt:lpstr>
      <vt:lpstr>Algemene informatie</vt:lpstr>
      <vt:lpstr>Lessentabel   </vt:lpstr>
      <vt:lpstr>De richting steunt op volgende pijlers</vt:lpstr>
      <vt:lpstr>De richting steunt op volgende pijlers</vt:lpstr>
      <vt:lpstr>PowerPoint-presentatie</vt:lpstr>
      <vt:lpstr>Wat kan je verwachten?   </vt:lpstr>
      <vt:lpstr>Projecten in de kijker:  Werken op hoogte ism Constructiv   </vt:lpstr>
      <vt:lpstr>Leer- en werkervaring</vt:lpstr>
      <vt:lpstr>Leer- en werkervaringen</vt:lpstr>
      <vt:lpstr>Vervolgstudies en carrièremogelijkheden</vt:lpstr>
      <vt:lpstr>PowerPoint-presentatie</vt:lpstr>
      <vt:lpstr>Duaal leren in het domein STEM</vt:lpstr>
      <vt:lpstr>VRAGEN?</vt:lpstr>
    </vt:vector>
  </TitlesOfParts>
  <Company>Provinciebestuur Vlaams-Brabant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Wijnpers</dc:creator>
  <cp:lastModifiedBy>THYSS</cp:lastModifiedBy>
  <cp:revision>120</cp:revision>
  <dcterms:created xsi:type="dcterms:W3CDTF">2015-04-30T11:06:11Z</dcterms:created>
  <dcterms:modified xsi:type="dcterms:W3CDTF">2026-02-28T16:22:01Z</dcterms:modified>
</cp:coreProperties>
</file>