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79" r:id="rId3"/>
    <p:sldId id="413" r:id="rId4"/>
    <p:sldId id="438" r:id="rId5"/>
    <p:sldId id="258" r:id="rId6"/>
    <p:sldId id="380" r:id="rId7"/>
    <p:sldId id="411" r:id="rId8"/>
    <p:sldId id="412" r:id="rId9"/>
    <p:sldId id="384" r:id="rId10"/>
    <p:sldId id="414" r:id="rId11"/>
    <p:sldId id="415" r:id="rId12"/>
    <p:sldId id="418" r:id="rId13"/>
    <p:sldId id="385" r:id="rId14"/>
    <p:sldId id="431" r:id="rId15"/>
    <p:sldId id="374" r:id="rId16"/>
    <p:sldId id="375" r:id="rId17"/>
    <p:sldId id="383" r:id="rId18"/>
    <p:sldId id="436" r:id="rId19"/>
    <p:sldId id="387" r:id="rId20"/>
    <p:sldId id="388" r:id="rId21"/>
    <p:sldId id="435" r:id="rId22"/>
    <p:sldId id="321" r:id="rId23"/>
    <p:sldId id="390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509"/>
    <a:srgbClr val="E41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5019A-9D4E-495E-BF7E-A537C93FC39C}" v="110" dt="2026-02-28T18:09:26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558" autoAdjust="0"/>
  </p:normalViewPr>
  <p:slideViewPr>
    <p:cSldViewPr snapToGrid="0" snapToObjects="1">
      <p:cViewPr varScale="1">
        <p:scale>
          <a:sx n="78" d="100"/>
          <a:sy n="78" d="100"/>
        </p:scale>
        <p:origin x="1181" y="43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YSS" userId="fc21e25a-0af5-4335-b206-b2409929cd02" providerId="ADAL" clId="{A039F5FE-4A92-4CD5-895E-5113B34D1F5E}"/>
    <pc:docChg chg="undo custSel addSld delSld modSld sldOrd">
      <pc:chgData name="THYSS" userId="fc21e25a-0af5-4335-b206-b2409929cd02" providerId="ADAL" clId="{A039F5FE-4A92-4CD5-895E-5113B34D1F5E}" dt="2026-02-28T18:11:48.985" v="2147" actId="1076"/>
      <pc:docMkLst>
        <pc:docMk/>
      </pc:docMkLst>
      <pc:sldChg chg="modSp mod">
        <pc:chgData name="THYSS" userId="fc21e25a-0af5-4335-b206-b2409929cd02" providerId="ADAL" clId="{A039F5FE-4A92-4CD5-895E-5113B34D1F5E}" dt="2026-02-28T17:58:19.121" v="1879" actId="20577"/>
        <pc:sldMkLst>
          <pc:docMk/>
          <pc:sldMk cId="0" sldId="258"/>
        </pc:sldMkLst>
        <pc:spChg chg="mod">
          <ac:chgData name="THYSS" userId="fc21e25a-0af5-4335-b206-b2409929cd02" providerId="ADAL" clId="{A039F5FE-4A92-4CD5-895E-5113B34D1F5E}" dt="2026-02-28T17:58:19.121" v="1879" actId="20577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THYSS" userId="fc21e25a-0af5-4335-b206-b2409929cd02" providerId="ADAL" clId="{A039F5FE-4A92-4CD5-895E-5113B34D1F5E}" dt="2026-02-28T16:46:27.232" v="1377" actId="2696"/>
        <pc:sldMkLst>
          <pc:docMk/>
          <pc:sldMk cId="3786001556" sldId="286"/>
        </pc:sldMkLst>
      </pc:sldChg>
      <pc:sldChg chg="add del">
        <pc:chgData name="THYSS" userId="fc21e25a-0af5-4335-b206-b2409929cd02" providerId="ADAL" clId="{A039F5FE-4A92-4CD5-895E-5113B34D1F5E}" dt="2026-02-28T18:06:41.732" v="2024" actId="2696"/>
        <pc:sldMkLst>
          <pc:docMk/>
          <pc:sldMk cId="3683710925" sldId="292"/>
        </pc:sldMkLst>
      </pc:sldChg>
      <pc:sldChg chg="add del">
        <pc:chgData name="THYSS" userId="fc21e25a-0af5-4335-b206-b2409929cd02" providerId="ADAL" clId="{A039F5FE-4A92-4CD5-895E-5113B34D1F5E}" dt="2026-02-28T18:07:05.154" v="2029" actId="2696"/>
        <pc:sldMkLst>
          <pc:docMk/>
          <pc:sldMk cId="2061298593" sldId="293"/>
        </pc:sldMkLst>
      </pc:sldChg>
      <pc:sldChg chg="add del">
        <pc:chgData name="THYSS" userId="fc21e25a-0af5-4335-b206-b2409929cd02" providerId="ADAL" clId="{A039F5FE-4A92-4CD5-895E-5113B34D1F5E}" dt="2026-02-28T17:44:31.610" v="1502"/>
        <pc:sldMkLst>
          <pc:docMk/>
          <pc:sldMk cId="2271583772" sldId="321"/>
        </pc:sldMkLst>
      </pc:sldChg>
      <pc:sldChg chg="del">
        <pc:chgData name="THYSS" userId="fc21e25a-0af5-4335-b206-b2409929cd02" providerId="ADAL" clId="{A039F5FE-4A92-4CD5-895E-5113B34D1F5E}" dt="2026-02-28T16:46:27.232" v="1377" actId="2696"/>
        <pc:sldMkLst>
          <pc:docMk/>
          <pc:sldMk cId="3151620523" sldId="325"/>
        </pc:sldMkLst>
      </pc:sldChg>
      <pc:sldChg chg="del">
        <pc:chgData name="THYSS" userId="fc21e25a-0af5-4335-b206-b2409929cd02" providerId="ADAL" clId="{A039F5FE-4A92-4CD5-895E-5113B34D1F5E}" dt="2026-02-28T16:46:27.232" v="1377" actId="2696"/>
        <pc:sldMkLst>
          <pc:docMk/>
          <pc:sldMk cId="2949692274" sldId="327"/>
        </pc:sldMkLst>
      </pc:sldChg>
      <pc:sldChg chg="del">
        <pc:chgData name="THYSS" userId="fc21e25a-0af5-4335-b206-b2409929cd02" providerId="ADAL" clId="{A039F5FE-4A92-4CD5-895E-5113B34D1F5E}" dt="2026-02-28T17:44:10.040" v="1501" actId="2696"/>
        <pc:sldMkLst>
          <pc:docMk/>
          <pc:sldMk cId="1455583243" sldId="338"/>
        </pc:sldMkLst>
      </pc:sldChg>
      <pc:sldChg chg="del">
        <pc:chgData name="THYSS" userId="fc21e25a-0af5-4335-b206-b2409929cd02" providerId="ADAL" clId="{A039F5FE-4A92-4CD5-895E-5113B34D1F5E}" dt="2026-02-28T17:44:10.040" v="1501" actId="2696"/>
        <pc:sldMkLst>
          <pc:docMk/>
          <pc:sldMk cId="1824233712" sldId="340"/>
        </pc:sldMkLst>
      </pc:sldChg>
      <pc:sldChg chg="del">
        <pc:chgData name="THYSS" userId="fc21e25a-0af5-4335-b206-b2409929cd02" providerId="ADAL" clId="{A039F5FE-4A92-4CD5-895E-5113B34D1F5E}" dt="2026-02-28T17:44:10.040" v="1501" actId="2696"/>
        <pc:sldMkLst>
          <pc:docMk/>
          <pc:sldMk cId="2902007459" sldId="342"/>
        </pc:sldMkLst>
      </pc:sldChg>
      <pc:sldChg chg="del">
        <pc:chgData name="THYSS" userId="fc21e25a-0af5-4335-b206-b2409929cd02" providerId="ADAL" clId="{A039F5FE-4A92-4CD5-895E-5113B34D1F5E}" dt="2026-02-28T16:46:27.232" v="1377" actId="2696"/>
        <pc:sldMkLst>
          <pc:docMk/>
          <pc:sldMk cId="2422561801" sldId="347"/>
        </pc:sldMkLst>
      </pc:sldChg>
      <pc:sldChg chg="delSp add del">
        <pc:chgData name="THYSS" userId="fc21e25a-0af5-4335-b206-b2409929cd02" providerId="ADAL" clId="{A039F5FE-4A92-4CD5-895E-5113B34D1F5E}" dt="2026-02-28T18:09:30.140" v="2103" actId="2696"/>
        <pc:sldMkLst>
          <pc:docMk/>
          <pc:sldMk cId="3826173803" sldId="366"/>
        </pc:sldMkLst>
        <pc:picChg chg="del">
          <ac:chgData name="THYSS" userId="fc21e25a-0af5-4335-b206-b2409929cd02" providerId="ADAL" clId="{A039F5FE-4A92-4CD5-895E-5113B34D1F5E}" dt="2026-02-28T18:07:51.921" v="2081" actId="21"/>
          <ac:picMkLst>
            <pc:docMk/>
            <pc:sldMk cId="3826173803" sldId="366"/>
            <ac:picMk id="3074" creationId="{F0EE373A-8A12-D5F4-7BE9-6654D827ECA6}"/>
          </ac:picMkLst>
        </pc:picChg>
      </pc:sldChg>
      <pc:sldChg chg="del">
        <pc:chgData name="THYSS" userId="fc21e25a-0af5-4335-b206-b2409929cd02" providerId="ADAL" clId="{A039F5FE-4A92-4CD5-895E-5113B34D1F5E}" dt="2026-02-28T16:46:27.232" v="1377" actId="2696"/>
        <pc:sldMkLst>
          <pc:docMk/>
          <pc:sldMk cId="3446494988" sldId="368"/>
        </pc:sldMkLst>
      </pc:sldChg>
      <pc:sldChg chg="add del">
        <pc:chgData name="THYSS" userId="fc21e25a-0af5-4335-b206-b2409929cd02" providerId="ADAL" clId="{A039F5FE-4A92-4CD5-895E-5113B34D1F5E}" dt="2026-02-28T18:04:34.124" v="1989" actId="2696"/>
        <pc:sldMkLst>
          <pc:docMk/>
          <pc:sldMk cId="3092810094" sldId="373"/>
        </pc:sldMkLst>
      </pc:sldChg>
      <pc:sldChg chg="addSp delSp modSp add del mod">
        <pc:chgData name="THYSS" userId="fc21e25a-0af5-4335-b206-b2409929cd02" providerId="ADAL" clId="{A039F5FE-4A92-4CD5-895E-5113B34D1F5E}" dt="2026-02-28T18:11:48.985" v="2147" actId="1076"/>
        <pc:sldMkLst>
          <pc:docMk/>
          <pc:sldMk cId="2956466837" sldId="374"/>
        </pc:sldMkLst>
        <pc:spChg chg="add mod">
          <ac:chgData name="THYSS" userId="fc21e25a-0af5-4335-b206-b2409929cd02" providerId="ADAL" clId="{A039F5FE-4A92-4CD5-895E-5113B34D1F5E}" dt="2026-02-28T18:03:41.696" v="1975" actId="14100"/>
          <ac:spMkLst>
            <pc:docMk/>
            <pc:sldMk cId="2956466837" sldId="374"/>
            <ac:spMk id="3" creationId="{46CBDE89-7F99-807F-DB15-F3AAEDBD47F8}"/>
          </ac:spMkLst>
        </pc:spChg>
        <pc:spChg chg="add mod">
          <ac:chgData name="THYSS" userId="fc21e25a-0af5-4335-b206-b2409929cd02" providerId="ADAL" clId="{A039F5FE-4A92-4CD5-895E-5113B34D1F5E}" dt="2026-02-28T18:04:21.073" v="1984" actId="20577"/>
          <ac:spMkLst>
            <pc:docMk/>
            <pc:sldMk cId="2956466837" sldId="374"/>
            <ac:spMk id="4" creationId="{C1439B19-0F66-AB34-097C-936BEAAA43D7}"/>
          </ac:spMkLst>
        </pc:spChg>
        <pc:spChg chg="add mod">
          <ac:chgData name="THYSS" userId="fc21e25a-0af5-4335-b206-b2409929cd02" providerId="ADAL" clId="{A039F5FE-4A92-4CD5-895E-5113B34D1F5E}" dt="2026-02-28T18:11:46.030" v="2146" actId="14100"/>
          <ac:spMkLst>
            <pc:docMk/>
            <pc:sldMk cId="2956466837" sldId="374"/>
            <ac:spMk id="5" creationId="{45F36430-662A-2A30-EBDB-3BF2EC5A5B9F}"/>
          </ac:spMkLst>
        </pc:spChg>
        <pc:spChg chg="add mod">
          <ac:chgData name="THYSS" userId="fc21e25a-0af5-4335-b206-b2409929cd02" providerId="ADAL" clId="{A039F5FE-4A92-4CD5-895E-5113B34D1F5E}" dt="2026-02-28T18:11:48.985" v="2147" actId="1076"/>
          <ac:spMkLst>
            <pc:docMk/>
            <pc:sldMk cId="2956466837" sldId="374"/>
            <ac:spMk id="6" creationId="{69E60AD1-46A6-1AA7-0D72-EE7DB64CB5C0}"/>
          </ac:spMkLst>
        </pc:spChg>
        <pc:spChg chg="add del">
          <ac:chgData name="THYSS" userId="fc21e25a-0af5-4335-b206-b2409929cd02" providerId="ADAL" clId="{A039F5FE-4A92-4CD5-895E-5113B34D1F5E}" dt="2026-02-28T18:11:40.816" v="2145" actId="478"/>
          <ac:spMkLst>
            <pc:docMk/>
            <pc:sldMk cId="2956466837" sldId="374"/>
            <ac:spMk id="10" creationId="{0A62D0E2-4226-534B-171A-9DB99F6C66D6}"/>
          </ac:spMkLst>
        </pc:spChg>
      </pc:sldChg>
      <pc:sldChg chg="add del">
        <pc:chgData name="THYSS" userId="fc21e25a-0af5-4335-b206-b2409929cd02" providerId="ADAL" clId="{A039F5FE-4A92-4CD5-895E-5113B34D1F5E}" dt="2026-02-28T16:45:19.011" v="1364"/>
        <pc:sldMkLst>
          <pc:docMk/>
          <pc:sldMk cId="791143424" sldId="375"/>
        </pc:sldMkLst>
      </pc:sldChg>
      <pc:sldChg chg="modSp mod">
        <pc:chgData name="THYSS" userId="fc21e25a-0af5-4335-b206-b2409929cd02" providerId="ADAL" clId="{A039F5FE-4A92-4CD5-895E-5113B34D1F5E}" dt="2026-02-28T18:10:21.196" v="2123" actId="1036"/>
        <pc:sldMkLst>
          <pc:docMk/>
          <pc:sldMk cId="1402102626" sldId="379"/>
        </pc:sldMkLst>
        <pc:spChg chg="mod">
          <ac:chgData name="THYSS" userId="fc21e25a-0af5-4335-b206-b2409929cd02" providerId="ADAL" clId="{A039F5FE-4A92-4CD5-895E-5113B34D1F5E}" dt="2026-02-28T18:10:21.196" v="2123" actId="1036"/>
          <ac:spMkLst>
            <pc:docMk/>
            <pc:sldMk cId="1402102626" sldId="379"/>
            <ac:spMk id="2" creationId="{00000000-0000-0000-0000-000000000000}"/>
          </ac:spMkLst>
        </pc:spChg>
      </pc:sldChg>
      <pc:sldChg chg="del">
        <pc:chgData name="THYSS" userId="fc21e25a-0af5-4335-b206-b2409929cd02" providerId="ADAL" clId="{A039F5FE-4A92-4CD5-895E-5113B34D1F5E}" dt="2026-02-28T15:25:00.421" v="0" actId="2696"/>
        <pc:sldMkLst>
          <pc:docMk/>
          <pc:sldMk cId="1148725901" sldId="381"/>
        </pc:sldMkLst>
      </pc:sldChg>
      <pc:sldChg chg="del">
        <pc:chgData name="THYSS" userId="fc21e25a-0af5-4335-b206-b2409929cd02" providerId="ADAL" clId="{A039F5FE-4A92-4CD5-895E-5113B34D1F5E}" dt="2026-02-28T16:11:54.880" v="1249" actId="2696"/>
        <pc:sldMkLst>
          <pc:docMk/>
          <pc:sldMk cId="2602676068" sldId="382"/>
        </pc:sldMkLst>
      </pc:sldChg>
      <pc:sldChg chg="modSp mod">
        <pc:chgData name="THYSS" userId="fc21e25a-0af5-4335-b206-b2409929cd02" providerId="ADAL" clId="{A039F5FE-4A92-4CD5-895E-5113B34D1F5E}" dt="2026-02-28T16:46:11.645" v="1376" actId="20577"/>
        <pc:sldMkLst>
          <pc:docMk/>
          <pc:sldMk cId="2987084048" sldId="383"/>
        </pc:sldMkLst>
        <pc:spChg chg="mod">
          <ac:chgData name="THYSS" userId="fc21e25a-0af5-4335-b206-b2409929cd02" providerId="ADAL" clId="{A039F5FE-4A92-4CD5-895E-5113B34D1F5E}" dt="2026-02-28T16:46:11.645" v="1376" actId="20577"/>
          <ac:spMkLst>
            <pc:docMk/>
            <pc:sldMk cId="2987084048" sldId="383"/>
            <ac:spMk id="3" creationId="{6B1D0879-B8E8-812A-89D2-557B5AA0148A}"/>
          </ac:spMkLst>
        </pc:spChg>
        <pc:spChg chg="mod">
          <ac:chgData name="THYSS" userId="fc21e25a-0af5-4335-b206-b2409929cd02" providerId="ADAL" clId="{A039F5FE-4A92-4CD5-895E-5113B34D1F5E}" dt="2026-02-28T16:46:04.338" v="1372" actId="27636"/>
          <ac:spMkLst>
            <pc:docMk/>
            <pc:sldMk cId="2987084048" sldId="383"/>
            <ac:spMk id="7" creationId="{2445A687-89A5-4B4B-EC2B-BD3A6A5A0F4C}"/>
          </ac:spMkLst>
        </pc:spChg>
      </pc:sldChg>
      <pc:sldChg chg="del">
        <pc:chgData name="THYSS" userId="fc21e25a-0af5-4335-b206-b2409929cd02" providerId="ADAL" clId="{A039F5FE-4A92-4CD5-895E-5113B34D1F5E}" dt="2026-02-28T16:46:27.232" v="1377" actId="2696"/>
        <pc:sldMkLst>
          <pc:docMk/>
          <pc:sldMk cId="3539071059" sldId="386"/>
        </pc:sldMkLst>
      </pc:sldChg>
      <pc:sldChg chg="addSp modSp add del mod">
        <pc:chgData name="THYSS" userId="fc21e25a-0af5-4335-b206-b2409929cd02" providerId="ADAL" clId="{A039F5FE-4A92-4CD5-895E-5113B34D1F5E}" dt="2026-02-28T18:06:15.462" v="2020" actId="1076"/>
        <pc:sldMkLst>
          <pc:docMk/>
          <pc:sldMk cId="3371618869" sldId="387"/>
        </pc:sldMkLst>
        <pc:spChg chg="add mod">
          <ac:chgData name="THYSS" userId="fc21e25a-0af5-4335-b206-b2409929cd02" providerId="ADAL" clId="{A039F5FE-4A92-4CD5-895E-5113B34D1F5E}" dt="2026-02-28T18:05:22.588" v="2001" actId="14100"/>
          <ac:spMkLst>
            <pc:docMk/>
            <pc:sldMk cId="3371618869" sldId="387"/>
            <ac:spMk id="3" creationId="{6850A9A1-B5C5-EFCD-7405-017D81C0DDC9}"/>
          </ac:spMkLst>
        </pc:spChg>
        <pc:spChg chg="add mod">
          <ac:chgData name="THYSS" userId="fc21e25a-0af5-4335-b206-b2409929cd02" providerId="ADAL" clId="{A039F5FE-4A92-4CD5-895E-5113B34D1F5E}" dt="2026-02-28T18:06:03.669" v="2012" actId="1076"/>
          <ac:spMkLst>
            <pc:docMk/>
            <pc:sldMk cId="3371618869" sldId="387"/>
            <ac:spMk id="4" creationId="{2773F0EC-B6B3-9736-3399-5FAD7ACC161C}"/>
          </ac:spMkLst>
        </pc:spChg>
        <pc:spChg chg="add mod">
          <ac:chgData name="THYSS" userId="fc21e25a-0af5-4335-b206-b2409929cd02" providerId="ADAL" clId="{A039F5FE-4A92-4CD5-895E-5113B34D1F5E}" dt="2026-02-28T18:05:52.875" v="2011" actId="14100"/>
          <ac:spMkLst>
            <pc:docMk/>
            <pc:sldMk cId="3371618869" sldId="387"/>
            <ac:spMk id="5" creationId="{0769CF99-39CD-5CF2-DF56-29D05F894E63}"/>
          </ac:spMkLst>
        </pc:spChg>
        <pc:spChg chg="add mod">
          <ac:chgData name="THYSS" userId="fc21e25a-0af5-4335-b206-b2409929cd02" providerId="ADAL" clId="{A039F5FE-4A92-4CD5-895E-5113B34D1F5E}" dt="2026-02-28T18:06:15.462" v="2020" actId="1076"/>
          <ac:spMkLst>
            <pc:docMk/>
            <pc:sldMk cId="3371618869" sldId="387"/>
            <ac:spMk id="6" creationId="{41713383-FB9C-C5F2-318F-DD42E7AC4FB6}"/>
          </ac:spMkLst>
        </pc:spChg>
        <pc:spChg chg="mod">
          <ac:chgData name="THYSS" userId="fc21e25a-0af5-4335-b206-b2409929cd02" providerId="ADAL" clId="{A039F5FE-4A92-4CD5-895E-5113B34D1F5E}" dt="2026-02-28T18:06:11.113" v="2019" actId="1076"/>
          <ac:spMkLst>
            <pc:docMk/>
            <pc:sldMk cId="3371618869" sldId="387"/>
            <ac:spMk id="10" creationId="{10030A08-DC6D-0D63-1BD3-DF688BC72557}"/>
          </ac:spMkLst>
        </pc:spChg>
        <pc:graphicFrameChg chg="mod modGraphic">
          <ac:chgData name="THYSS" userId="fc21e25a-0af5-4335-b206-b2409929cd02" providerId="ADAL" clId="{A039F5FE-4A92-4CD5-895E-5113B34D1F5E}" dt="2026-02-28T18:05:08.878" v="1994" actId="1076"/>
          <ac:graphicFrameMkLst>
            <pc:docMk/>
            <pc:sldMk cId="3371618869" sldId="387"/>
            <ac:graphicFrameMk id="9" creationId="{CB78A761-BAE2-FD7E-A5E6-E71192D34419}"/>
          </ac:graphicFrameMkLst>
        </pc:graphicFrameChg>
      </pc:sldChg>
      <pc:sldChg chg="addSp delSp modSp add del mod">
        <pc:chgData name="THYSS" userId="fc21e25a-0af5-4335-b206-b2409929cd02" providerId="ADAL" clId="{A039F5FE-4A92-4CD5-895E-5113B34D1F5E}" dt="2026-02-28T18:09:26.249" v="2102" actId="1076"/>
        <pc:sldMkLst>
          <pc:docMk/>
          <pc:sldMk cId="3853895117" sldId="388"/>
        </pc:sldMkLst>
        <pc:spChg chg="mod">
          <ac:chgData name="THYSS" userId="fc21e25a-0af5-4335-b206-b2409929cd02" providerId="ADAL" clId="{A039F5FE-4A92-4CD5-895E-5113B34D1F5E}" dt="2026-02-28T18:07:16.317" v="2071" actId="20577"/>
          <ac:spMkLst>
            <pc:docMk/>
            <pc:sldMk cId="3853895117" sldId="388"/>
            <ac:spMk id="2" creationId="{96DDA622-55B0-F4AC-8E22-B554A5E7D216}"/>
          </ac:spMkLst>
        </pc:spChg>
        <pc:picChg chg="add mod">
          <ac:chgData name="THYSS" userId="fc21e25a-0af5-4335-b206-b2409929cd02" providerId="ADAL" clId="{A039F5FE-4A92-4CD5-895E-5113B34D1F5E}" dt="2026-02-28T18:09:26.249" v="2102" actId="1076"/>
          <ac:picMkLst>
            <pc:docMk/>
            <pc:sldMk cId="3853895117" sldId="388"/>
            <ac:picMk id="3" creationId="{1466B011-F095-6B94-69A3-E6AE90BD0634}"/>
          </ac:picMkLst>
        </pc:picChg>
        <pc:picChg chg="add mod">
          <ac:chgData name="THYSS" userId="fc21e25a-0af5-4335-b206-b2409929cd02" providerId="ADAL" clId="{A039F5FE-4A92-4CD5-895E-5113B34D1F5E}" dt="2026-02-28T18:09:16.420" v="2099" actId="1076"/>
          <ac:picMkLst>
            <pc:docMk/>
            <pc:sldMk cId="3853895117" sldId="388"/>
            <ac:picMk id="4" creationId="{197AB9D4-F4B2-044B-74BB-5FB26BB1D843}"/>
          </ac:picMkLst>
        </pc:picChg>
        <pc:picChg chg="add mod">
          <ac:chgData name="THYSS" userId="fc21e25a-0af5-4335-b206-b2409929cd02" providerId="ADAL" clId="{A039F5FE-4A92-4CD5-895E-5113B34D1F5E}" dt="2026-02-28T18:09:19.315" v="2100" actId="1076"/>
          <ac:picMkLst>
            <pc:docMk/>
            <pc:sldMk cId="3853895117" sldId="388"/>
            <ac:picMk id="5" creationId="{B5F4012F-BA81-CE3C-D6B9-94B835ED6615}"/>
          </ac:picMkLst>
        </pc:picChg>
        <pc:picChg chg="mod">
          <ac:chgData name="THYSS" userId="fc21e25a-0af5-4335-b206-b2409929cd02" providerId="ADAL" clId="{A039F5FE-4A92-4CD5-895E-5113B34D1F5E}" dt="2026-02-28T18:09:13.648" v="2098" actId="1076"/>
          <ac:picMkLst>
            <pc:docMk/>
            <pc:sldMk cId="3853895117" sldId="388"/>
            <ac:picMk id="2050" creationId="{DA0F6791-DD3D-057E-369E-450760A06ECC}"/>
          </ac:picMkLst>
        </pc:picChg>
        <pc:picChg chg="del">
          <ac:chgData name="THYSS" userId="fc21e25a-0af5-4335-b206-b2409929cd02" providerId="ADAL" clId="{A039F5FE-4A92-4CD5-895E-5113B34D1F5E}" dt="2026-02-28T18:07:18.461" v="2072" actId="478"/>
          <ac:picMkLst>
            <pc:docMk/>
            <pc:sldMk cId="3853895117" sldId="388"/>
            <ac:picMk id="2052" creationId="{0376F87A-2BD0-C90E-5054-C4292BD45A64}"/>
          </ac:picMkLst>
        </pc:picChg>
        <pc:picChg chg="del mod">
          <ac:chgData name="THYSS" userId="fc21e25a-0af5-4335-b206-b2409929cd02" providerId="ADAL" clId="{A039F5FE-4A92-4CD5-895E-5113B34D1F5E}" dt="2026-02-28T18:08:38.935" v="2089" actId="478"/>
          <ac:picMkLst>
            <pc:docMk/>
            <pc:sldMk cId="3853895117" sldId="388"/>
            <ac:picMk id="2054" creationId="{8826516C-F8BB-D7A7-E648-A8276057F460}"/>
          </ac:picMkLst>
        </pc:picChg>
        <pc:picChg chg="add mod">
          <ac:chgData name="THYSS" userId="fc21e25a-0af5-4335-b206-b2409929cd02" providerId="ADAL" clId="{A039F5FE-4A92-4CD5-895E-5113B34D1F5E}" dt="2026-02-28T18:09:21.936" v="2101" actId="1076"/>
          <ac:picMkLst>
            <pc:docMk/>
            <pc:sldMk cId="3853895117" sldId="388"/>
            <ac:picMk id="3074" creationId="{F0EE373A-8A12-D5F4-7BE9-6654D827ECA6}"/>
          </ac:picMkLst>
        </pc:picChg>
      </pc:sldChg>
      <pc:sldChg chg="add del">
        <pc:chgData name="THYSS" userId="fc21e25a-0af5-4335-b206-b2409929cd02" providerId="ADAL" clId="{A039F5FE-4A92-4CD5-895E-5113B34D1F5E}" dt="2026-02-28T18:04:38.664" v="1990" actId="2696"/>
        <pc:sldMkLst>
          <pc:docMk/>
          <pc:sldMk cId="2106140306" sldId="391"/>
        </pc:sldMkLst>
      </pc:sldChg>
      <pc:sldChg chg="del">
        <pc:chgData name="THYSS" userId="fc21e25a-0af5-4335-b206-b2409929cd02" providerId="ADAL" clId="{A039F5FE-4A92-4CD5-895E-5113B34D1F5E}" dt="2026-02-28T16:11:54.880" v="1249" actId="2696"/>
        <pc:sldMkLst>
          <pc:docMk/>
          <pc:sldMk cId="3971110729" sldId="392"/>
        </pc:sldMkLst>
      </pc:sldChg>
      <pc:sldChg chg="del">
        <pc:chgData name="THYSS" userId="fc21e25a-0af5-4335-b206-b2409929cd02" providerId="ADAL" clId="{A039F5FE-4A92-4CD5-895E-5113B34D1F5E}" dt="2026-02-28T15:25:00.421" v="0" actId="2696"/>
        <pc:sldMkLst>
          <pc:docMk/>
          <pc:sldMk cId="972321123" sldId="393"/>
        </pc:sldMkLst>
      </pc:sldChg>
      <pc:sldChg chg="del">
        <pc:chgData name="THYSS" userId="fc21e25a-0af5-4335-b206-b2409929cd02" providerId="ADAL" clId="{A039F5FE-4A92-4CD5-895E-5113B34D1F5E}" dt="2026-02-28T15:25:00.421" v="0" actId="2696"/>
        <pc:sldMkLst>
          <pc:docMk/>
          <pc:sldMk cId="2765613548" sldId="394"/>
        </pc:sldMkLst>
      </pc:sldChg>
      <pc:sldChg chg="del">
        <pc:chgData name="THYSS" userId="fc21e25a-0af5-4335-b206-b2409929cd02" providerId="ADAL" clId="{A039F5FE-4A92-4CD5-895E-5113B34D1F5E}" dt="2026-02-28T15:25:00.421" v="0" actId="2696"/>
        <pc:sldMkLst>
          <pc:docMk/>
          <pc:sldMk cId="1558964976" sldId="400"/>
        </pc:sldMkLst>
      </pc:sldChg>
      <pc:sldChg chg="del">
        <pc:chgData name="THYSS" userId="fc21e25a-0af5-4335-b206-b2409929cd02" providerId="ADAL" clId="{A039F5FE-4A92-4CD5-895E-5113B34D1F5E}" dt="2026-02-28T16:11:54.880" v="1249" actId="2696"/>
        <pc:sldMkLst>
          <pc:docMk/>
          <pc:sldMk cId="2427154677" sldId="401"/>
        </pc:sldMkLst>
      </pc:sldChg>
      <pc:sldChg chg="del">
        <pc:chgData name="THYSS" userId="fc21e25a-0af5-4335-b206-b2409929cd02" providerId="ADAL" clId="{A039F5FE-4A92-4CD5-895E-5113B34D1F5E}" dt="2026-02-28T16:11:54.880" v="1249" actId="2696"/>
        <pc:sldMkLst>
          <pc:docMk/>
          <pc:sldMk cId="4096761262" sldId="402"/>
        </pc:sldMkLst>
      </pc:sldChg>
      <pc:sldChg chg="del">
        <pc:chgData name="THYSS" userId="fc21e25a-0af5-4335-b206-b2409929cd02" providerId="ADAL" clId="{A039F5FE-4A92-4CD5-895E-5113B34D1F5E}" dt="2026-02-28T16:11:54.880" v="1249" actId="2696"/>
        <pc:sldMkLst>
          <pc:docMk/>
          <pc:sldMk cId="1543860334" sldId="403"/>
        </pc:sldMkLst>
      </pc:sldChg>
      <pc:sldChg chg="del">
        <pc:chgData name="THYSS" userId="fc21e25a-0af5-4335-b206-b2409929cd02" providerId="ADAL" clId="{A039F5FE-4A92-4CD5-895E-5113B34D1F5E}" dt="2026-02-28T15:26:08.931" v="5" actId="2696"/>
        <pc:sldMkLst>
          <pc:docMk/>
          <pc:sldMk cId="689357522" sldId="404"/>
        </pc:sldMkLst>
      </pc:sldChg>
      <pc:sldChg chg="del">
        <pc:chgData name="THYSS" userId="fc21e25a-0af5-4335-b206-b2409929cd02" providerId="ADAL" clId="{A039F5FE-4A92-4CD5-895E-5113B34D1F5E}" dt="2026-02-28T15:50:38.909" v="1045" actId="2696"/>
        <pc:sldMkLst>
          <pc:docMk/>
          <pc:sldMk cId="2448828429" sldId="405"/>
        </pc:sldMkLst>
      </pc:sldChg>
      <pc:sldChg chg="del">
        <pc:chgData name="THYSS" userId="fc21e25a-0af5-4335-b206-b2409929cd02" providerId="ADAL" clId="{A039F5FE-4A92-4CD5-895E-5113B34D1F5E}" dt="2026-02-28T15:26:08.931" v="5" actId="2696"/>
        <pc:sldMkLst>
          <pc:docMk/>
          <pc:sldMk cId="3193594123" sldId="406"/>
        </pc:sldMkLst>
      </pc:sldChg>
      <pc:sldChg chg="del">
        <pc:chgData name="THYSS" userId="fc21e25a-0af5-4335-b206-b2409929cd02" providerId="ADAL" clId="{A039F5FE-4A92-4CD5-895E-5113B34D1F5E}" dt="2026-02-28T16:11:54.880" v="1249" actId="2696"/>
        <pc:sldMkLst>
          <pc:docMk/>
          <pc:sldMk cId="1603965873" sldId="407"/>
        </pc:sldMkLst>
      </pc:sldChg>
      <pc:sldChg chg="delSp modSp del mod">
        <pc:chgData name="THYSS" userId="fc21e25a-0af5-4335-b206-b2409929cd02" providerId="ADAL" clId="{A039F5FE-4A92-4CD5-895E-5113B34D1F5E}" dt="2026-02-28T15:26:08.931" v="5" actId="2696"/>
        <pc:sldMkLst>
          <pc:docMk/>
          <pc:sldMk cId="3421705987" sldId="408"/>
        </pc:sldMkLst>
        <pc:spChg chg="mod">
          <ac:chgData name="THYSS" userId="fc21e25a-0af5-4335-b206-b2409929cd02" providerId="ADAL" clId="{A039F5FE-4A92-4CD5-895E-5113B34D1F5E}" dt="2026-02-28T15:25:10.570" v="3" actId="20577"/>
          <ac:spMkLst>
            <pc:docMk/>
            <pc:sldMk cId="3421705987" sldId="408"/>
            <ac:spMk id="2" creationId="{898B2441-01D2-740C-F346-5C2DB5FF61EE}"/>
          </ac:spMkLst>
        </pc:spChg>
        <pc:spChg chg="del">
          <ac:chgData name="THYSS" userId="fc21e25a-0af5-4335-b206-b2409929cd02" providerId="ADAL" clId="{A039F5FE-4A92-4CD5-895E-5113B34D1F5E}" dt="2026-02-28T15:25:09.678" v="2" actId="478"/>
          <ac:spMkLst>
            <pc:docMk/>
            <pc:sldMk cId="3421705987" sldId="408"/>
            <ac:spMk id="3" creationId="{DE40C692-FFE6-6726-C7BB-A6BF66D772B9}"/>
          </ac:spMkLst>
        </pc:spChg>
        <pc:picChg chg="del">
          <ac:chgData name="THYSS" userId="fc21e25a-0af5-4335-b206-b2409929cd02" providerId="ADAL" clId="{A039F5FE-4A92-4CD5-895E-5113B34D1F5E}" dt="2026-02-28T15:25:06.440" v="1" actId="478"/>
          <ac:picMkLst>
            <pc:docMk/>
            <pc:sldMk cId="3421705987" sldId="408"/>
            <ac:picMk id="8" creationId="{1631E89D-2D45-5427-091F-EC067611415F}"/>
          </ac:picMkLst>
        </pc:picChg>
      </pc:sldChg>
      <pc:sldChg chg="del">
        <pc:chgData name="THYSS" userId="fc21e25a-0af5-4335-b206-b2409929cd02" providerId="ADAL" clId="{A039F5FE-4A92-4CD5-895E-5113B34D1F5E}" dt="2026-02-28T15:26:08.931" v="5" actId="2696"/>
        <pc:sldMkLst>
          <pc:docMk/>
          <pc:sldMk cId="1490649558" sldId="409"/>
        </pc:sldMkLst>
      </pc:sldChg>
      <pc:sldChg chg="add del">
        <pc:chgData name="THYSS" userId="fc21e25a-0af5-4335-b206-b2409929cd02" providerId="ADAL" clId="{A039F5FE-4A92-4CD5-895E-5113B34D1F5E}" dt="2026-02-28T18:09:33.052" v="2104" actId="2696"/>
        <pc:sldMkLst>
          <pc:docMk/>
          <pc:sldMk cId="4248308832" sldId="410"/>
        </pc:sldMkLst>
      </pc:sldChg>
      <pc:sldChg chg="modSp mod">
        <pc:chgData name="THYSS" userId="fc21e25a-0af5-4335-b206-b2409929cd02" providerId="ADAL" clId="{A039F5FE-4A92-4CD5-895E-5113B34D1F5E}" dt="2026-02-28T18:10:44.688" v="2143" actId="207"/>
        <pc:sldMkLst>
          <pc:docMk/>
          <pc:sldMk cId="1804916499" sldId="413"/>
        </pc:sldMkLst>
        <pc:spChg chg="mod">
          <ac:chgData name="THYSS" userId="fc21e25a-0af5-4335-b206-b2409929cd02" providerId="ADAL" clId="{A039F5FE-4A92-4CD5-895E-5113B34D1F5E}" dt="2026-02-28T18:10:44.688" v="2143" actId="207"/>
          <ac:spMkLst>
            <pc:docMk/>
            <pc:sldMk cId="1804916499" sldId="413"/>
            <ac:spMk id="3" creationId="{D8BB5588-5A55-5469-58E5-CE68385BFF2F}"/>
          </ac:spMkLst>
        </pc:spChg>
      </pc:sldChg>
      <pc:sldChg chg="addSp delSp modSp add mod">
        <pc:chgData name="THYSS" userId="fc21e25a-0af5-4335-b206-b2409929cd02" providerId="ADAL" clId="{A039F5FE-4A92-4CD5-895E-5113B34D1F5E}" dt="2026-02-28T17:59:02.003" v="1889" actId="5793"/>
        <pc:sldMkLst>
          <pc:docMk/>
          <pc:sldMk cId="0" sldId="414"/>
        </pc:sldMkLst>
        <pc:spChg chg="mod">
          <ac:chgData name="THYSS" userId="fc21e25a-0af5-4335-b206-b2409929cd02" providerId="ADAL" clId="{A039F5FE-4A92-4CD5-895E-5113B34D1F5E}" dt="2026-02-28T16:35:54.461" v="1362" actId="20577"/>
          <ac:spMkLst>
            <pc:docMk/>
            <pc:sldMk cId="0" sldId="414"/>
            <ac:spMk id="2" creationId="{00000000-0000-0000-0000-000000000000}"/>
          </ac:spMkLst>
        </pc:spChg>
        <pc:spChg chg="del mod">
          <ac:chgData name="THYSS" userId="fc21e25a-0af5-4335-b206-b2409929cd02" providerId="ADAL" clId="{A039F5FE-4A92-4CD5-895E-5113B34D1F5E}" dt="2026-02-28T15:27:32.326" v="8" actId="478"/>
          <ac:spMkLst>
            <pc:docMk/>
            <pc:sldMk cId="0" sldId="414"/>
            <ac:spMk id="3" creationId="{00000000-0000-0000-0000-000000000000}"/>
          </ac:spMkLst>
        </pc:spChg>
        <pc:spChg chg="add mod">
          <ac:chgData name="THYSS" userId="fc21e25a-0af5-4335-b206-b2409929cd02" providerId="ADAL" clId="{A039F5FE-4A92-4CD5-895E-5113B34D1F5E}" dt="2026-02-28T17:59:02.003" v="1889" actId="5793"/>
          <ac:spMkLst>
            <pc:docMk/>
            <pc:sldMk cId="0" sldId="414"/>
            <ac:spMk id="4" creationId="{953C6CFF-CC7B-40EE-8A4C-F7798C988A46}"/>
          </ac:spMkLst>
        </pc:spChg>
      </pc:sldChg>
      <pc:sldChg chg="addSp modSp add mod">
        <pc:chgData name="THYSS" userId="fc21e25a-0af5-4335-b206-b2409929cd02" providerId="ADAL" clId="{A039F5FE-4A92-4CD5-895E-5113B34D1F5E}" dt="2026-02-28T18:01:32.247" v="1922" actId="1076"/>
        <pc:sldMkLst>
          <pc:docMk/>
          <pc:sldMk cId="1514617905" sldId="415"/>
        </pc:sldMkLst>
        <pc:spChg chg="mod">
          <ac:chgData name="THYSS" userId="fc21e25a-0af5-4335-b206-b2409929cd02" providerId="ADAL" clId="{A039F5FE-4A92-4CD5-895E-5113B34D1F5E}" dt="2026-02-28T16:10:22.399" v="1221" actId="14100"/>
          <ac:spMkLst>
            <pc:docMk/>
            <pc:sldMk cId="1514617905" sldId="415"/>
            <ac:spMk id="2" creationId="{898B2441-01D2-740C-F346-5C2DB5FF61EE}"/>
          </ac:spMkLst>
        </pc:spChg>
        <pc:spChg chg="add mod">
          <ac:chgData name="THYSS" userId="fc21e25a-0af5-4335-b206-b2409929cd02" providerId="ADAL" clId="{A039F5FE-4A92-4CD5-895E-5113B34D1F5E}" dt="2026-02-28T18:00:00.667" v="1896" actId="1582"/>
          <ac:spMkLst>
            <pc:docMk/>
            <pc:sldMk cId="1514617905" sldId="415"/>
            <ac:spMk id="3" creationId="{F6A82CF0-0D7B-8C56-5298-0353BEA82164}"/>
          </ac:spMkLst>
        </pc:spChg>
        <pc:spChg chg="add mod">
          <ac:chgData name="THYSS" userId="fc21e25a-0af5-4335-b206-b2409929cd02" providerId="ADAL" clId="{A039F5FE-4A92-4CD5-895E-5113B34D1F5E}" dt="2026-02-28T18:00:37.307" v="1903" actId="1076"/>
          <ac:spMkLst>
            <pc:docMk/>
            <pc:sldMk cId="1514617905" sldId="415"/>
            <ac:spMk id="4" creationId="{E221B3F7-129B-AADD-C1AC-80B31BEC5B85}"/>
          </ac:spMkLst>
        </pc:spChg>
        <pc:spChg chg="add mod">
          <ac:chgData name="THYSS" userId="fc21e25a-0af5-4335-b206-b2409929cd02" providerId="ADAL" clId="{A039F5FE-4A92-4CD5-895E-5113B34D1F5E}" dt="2026-02-28T18:01:25.555" v="1921" actId="1035"/>
          <ac:spMkLst>
            <pc:docMk/>
            <pc:sldMk cId="1514617905" sldId="415"/>
            <ac:spMk id="5" creationId="{FABC30BC-9EA2-97D5-5DC4-E4A01DF7A90F}"/>
          </ac:spMkLst>
        </pc:spChg>
        <pc:spChg chg="add mod">
          <ac:chgData name="THYSS" userId="fc21e25a-0af5-4335-b206-b2409929cd02" providerId="ADAL" clId="{A039F5FE-4A92-4CD5-895E-5113B34D1F5E}" dt="2026-02-28T18:01:32.247" v="1922" actId="1076"/>
          <ac:spMkLst>
            <pc:docMk/>
            <pc:sldMk cId="1514617905" sldId="415"/>
            <ac:spMk id="6" creationId="{0F228877-14C6-EF24-C5B6-5AA11730EE7C}"/>
          </ac:spMkLst>
        </pc:spChg>
        <pc:graphicFrameChg chg="mod modGraphic">
          <ac:chgData name="THYSS" userId="fc21e25a-0af5-4335-b206-b2409929cd02" providerId="ADAL" clId="{A039F5FE-4A92-4CD5-895E-5113B34D1F5E}" dt="2026-02-28T17:59:28.015" v="1892" actId="1076"/>
          <ac:graphicFrameMkLst>
            <pc:docMk/>
            <pc:sldMk cId="1514617905" sldId="415"/>
            <ac:graphicFrameMk id="11" creationId="{46530242-C847-5234-8E48-1C982952D4D2}"/>
          </ac:graphicFrameMkLst>
        </pc:graphicFrameChg>
      </pc:sldChg>
      <pc:sldChg chg="add del">
        <pc:chgData name="THYSS" userId="fc21e25a-0af5-4335-b206-b2409929cd02" providerId="ADAL" clId="{A039F5FE-4A92-4CD5-895E-5113B34D1F5E}" dt="2026-02-28T15:40:29.083" v="625" actId="2696"/>
        <pc:sldMkLst>
          <pc:docMk/>
          <pc:sldMk cId="211423405" sldId="416"/>
        </pc:sldMkLst>
      </pc:sldChg>
      <pc:sldChg chg="addSp delSp modSp add del mod">
        <pc:chgData name="THYSS" userId="fc21e25a-0af5-4335-b206-b2409929cd02" providerId="ADAL" clId="{A039F5FE-4A92-4CD5-895E-5113B34D1F5E}" dt="2026-02-28T18:01:49.856" v="1923" actId="2696"/>
        <pc:sldMkLst>
          <pc:docMk/>
          <pc:sldMk cId="2542370432" sldId="417"/>
        </pc:sldMkLst>
        <pc:spChg chg="del">
          <ac:chgData name="THYSS" userId="fc21e25a-0af5-4335-b206-b2409929cd02" providerId="ADAL" clId="{A039F5FE-4A92-4CD5-895E-5113B34D1F5E}" dt="2026-02-28T15:52:13.302" v="1165" actId="478"/>
          <ac:spMkLst>
            <pc:docMk/>
            <pc:sldMk cId="2542370432" sldId="417"/>
            <ac:spMk id="2" creationId="{483212F6-EE5F-6D59-9097-0BB73EEAB3E9}"/>
          </ac:spMkLst>
        </pc:spChg>
        <pc:spChg chg="mod">
          <ac:chgData name="THYSS" userId="fc21e25a-0af5-4335-b206-b2409929cd02" providerId="ADAL" clId="{A039F5FE-4A92-4CD5-895E-5113B34D1F5E}" dt="2026-02-28T16:10:18.817" v="1220" actId="14100"/>
          <ac:spMkLst>
            <pc:docMk/>
            <pc:sldMk cId="2542370432" sldId="417"/>
            <ac:spMk id="3" creationId="{DC3B749A-6D1B-9C0C-C595-148119C70119}"/>
          </ac:spMkLst>
        </pc:spChg>
        <pc:spChg chg="add mod">
          <ac:chgData name="THYSS" userId="fc21e25a-0af5-4335-b206-b2409929cd02" providerId="ADAL" clId="{A039F5FE-4A92-4CD5-895E-5113B34D1F5E}" dt="2026-02-28T15:55:30.113" v="1192" actId="20577"/>
          <ac:spMkLst>
            <pc:docMk/>
            <pc:sldMk cId="2542370432" sldId="417"/>
            <ac:spMk id="4" creationId="{6AA809BE-BE1E-C634-7964-44BB417B9FA5}"/>
          </ac:spMkLst>
        </pc:spChg>
        <pc:spChg chg="add del mod">
          <ac:chgData name="THYSS" userId="fc21e25a-0af5-4335-b206-b2409929cd02" providerId="ADAL" clId="{A039F5FE-4A92-4CD5-895E-5113B34D1F5E}" dt="2026-02-28T15:52:15.690" v="1166" actId="478"/>
          <ac:spMkLst>
            <pc:docMk/>
            <pc:sldMk cId="2542370432" sldId="417"/>
            <ac:spMk id="6" creationId="{2495B960-1A33-6288-E5A5-26AAD66FE845}"/>
          </ac:spMkLst>
        </pc:spChg>
        <pc:picChg chg="add mod">
          <ac:chgData name="THYSS" userId="fc21e25a-0af5-4335-b206-b2409929cd02" providerId="ADAL" clId="{A039F5FE-4A92-4CD5-895E-5113B34D1F5E}" dt="2026-02-28T15:42:15.426" v="631" actId="1076"/>
          <ac:picMkLst>
            <pc:docMk/>
            <pc:sldMk cId="2542370432" sldId="417"/>
            <ac:picMk id="1026" creationId="{E838257F-4E43-A6C8-3FCA-7DF95B13C60D}"/>
          </ac:picMkLst>
        </pc:picChg>
        <pc:picChg chg="mod">
          <ac:chgData name="THYSS" userId="fc21e25a-0af5-4335-b206-b2409929cd02" providerId="ADAL" clId="{A039F5FE-4A92-4CD5-895E-5113B34D1F5E}" dt="2026-02-28T15:42:21.611" v="632" actId="1076"/>
          <ac:picMkLst>
            <pc:docMk/>
            <pc:sldMk cId="2542370432" sldId="417"/>
            <ac:picMk id="16386" creationId="{A11D2206-7F3E-21BF-685D-128E2A5DF2B7}"/>
          </ac:picMkLst>
        </pc:picChg>
      </pc:sldChg>
      <pc:sldChg chg="modSp add mod">
        <pc:chgData name="THYSS" userId="fc21e25a-0af5-4335-b206-b2409929cd02" providerId="ADAL" clId="{A039F5FE-4A92-4CD5-895E-5113B34D1F5E}" dt="2026-02-28T16:10:55.834" v="1243" actId="14100"/>
        <pc:sldMkLst>
          <pc:docMk/>
          <pc:sldMk cId="3956169925" sldId="418"/>
        </pc:sldMkLst>
        <pc:spChg chg="mod">
          <ac:chgData name="THYSS" userId="fc21e25a-0af5-4335-b206-b2409929cd02" providerId="ADAL" clId="{A039F5FE-4A92-4CD5-895E-5113B34D1F5E}" dt="2026-02-28T16:10:55.834" v="1243" actId="14100"/>
          <ac:spMkLst>
            <pc:docMk/>
            <pc:sldMk cId="3956169925" sldId="418"/>
            <ac:spMk id="2" creationId="{EA708940-A860-B925-78F1-8BC2075097C4}"/>
          </ac:spMkLst>
        </pc:spChg>
      </pc:sldChg>
      <pc:sldChg chg="modSp add del mod">
        <pc:chgData name="THYSS" userId="fc21e25a-0af5-4335-b206-b2409929cd02" providerId="ADAL" clId="{A039F5FE-4A92-4CD5-895E-5113B34D1F5E}" dt="2026-02-28T18:01:54.196" v="1924" actId="2696"/>
        <pc:sldMkLst>
          <pc:docMk/>
          <pc:sldMk cId="3439491320" sldId="419"/>
        </pc:sldMkLst>
        <pc:spChg chg="mod">
          <ac:chgData name="THYSS" userId="fc21e25a-0af5-4335-b206-b2409929cd02" providerId="ADAL" clId="{A039F5FE-4A92-4CD5-895E-5113B34D1F5E}" dt="2026-02-28T16:10:59.479" v="1244" actId="14100"/>
          <ac:spMkLst>
            <pc:docMk/>
            <pc:sldMk cId="3439491320" sldId="419"/>
            <ac:spMk id="2" creationId="{53C92CF4-739A-9796-1323-D81C1936E8AB}"/>
          </ac:spMkLst>
        </pc:spChg>
      </pc:sldChg>
      <pc:sldChg chg="add del">
        <pc:chgData name="THYSS" userId="fc21e25a-0af5-4335-b206-b2409929cd02" providerId="ADAL" clId="{A039F5FE-4A92-4CD5-895E-5113B34D1F5E}" dt="2026-02-28T16:45:35.025" v="1365" actId="2696"/>
        <pc:sldMkLst>
          <pc:docMk/>
          <pc:sldMk cId="369660946" sldId="420"/>
        </pc:sldMkLst>
      </pc:sldChg>
      <pc:sldChg chg="add del">
        <pc:chgData name="THYSS" userId="fc21e25a-0af5-4335-b206-b2409929cd02" providerId="ADAL" clId="{A039F5FE-4A92-4CD5-895E-5113B34D1F5E}" dt="2026-02-28T18:06:36.371" v="2022" actId="2696"/>
        <pc:sldMkLst>
          <pc:docMk/>
          <pc:sldMk cId="1970500646" sldId="420"/>
        </pc:sldMkLst>
      </pc:sldChg>
      <pc:sldChg chg="addSp delSp modSp add del mod">
        <pc:chgData name="THYSS" userId="fc21e25a-0af5-4335-b206-b2409929cd02" providerId="ADAL" clId="{A039F5FE-4A92-4CD5-895E-5113B34D1F5E}" dt="2026-02-28T18:02:02.759" v="1926" actId="2696"/>
        <pc:sldMkLst>
          <pc:docMk/>
          <pc:sldMk cId="678093670" sldId="421"/>
        </pc:sldMkLst>
        <pc:spChg chg="del">
          <ac:chgData name="THYSS" userId="fc21e25a-0af5-4335-b206-b2409929cd02" providerId="ADAL" clId="{A039F5FE-4A92-4CD5-895E-5113B34D1F5E}" dt="2026-02-28T15:44:04.162" v="826" actId="478"/>
          <ac:spMkLst>
            <pc:docMk/>
            <pc:sldMk cId="678093670" sldId="421"/>
            <ac:spMk id="2" creationId="{1AE3F4A3-0E4E-120B-EA7C-29132FF968E2}"/>
          </ac:spMkLst>
        </pc:spChg>
        <pc:spChg chg="mod">
          <ac:chgData name="THYSS" userId="fc21e25a-0af5-4335-b206-b2409929cd02" providerId="ADAL" clId="{A039F5FE-4A92-4CD5-895E-5113B34D1F5E}" dt="2026-02-28T16:11:04.080" v="1245" actId="14100"/>
          <ac:spMkLst>
            <pc:docMk/>
            <pc:sldMk cId="678093670" sldId="421"/>
            <ac:spMk id="3" creationId="{A2EB3F98-7DA6-7ACF-3CF3-2063987B30C4}"/>
          </ac:spMkLst>
        </pc:spChg>
        <pc:spChg chg="add mod">
          <ac:chgData name="THYSS" userId="fc21e25a-0af5-4335-b206-b2409929cd02" providerId="ADAL" clId="{A039F5FE-4A92-4CD5-895E-5113B34D1F5E}" dt="2026-02-28T16:04:25.171" v="1219" actId="20577"/>
          <ac:spMkLst>
            <pc:docMk/>
            <pc:sldMk cId="678093670" sldId="421"/>
            <ac:spMk id="4" creationId="{E657476D-550F-D7B4-63A3-C82D36174AEE}"/>
          </ac:spMkLst>
        </pc:spChg>
        <pc:spChg chg="add del mod">
          <ac:chgData name="THYSS" userId="fc21e25a-0af5-4335-b206-b2409929cd02" providerId="ADAL" clId="{A039F5FE-4A92-4CD5-895E-5113B34D1F5E}" dt="2026-02-28T15:46:11.477" v="907" actId="478"/>
          <ac:spMkLst>
            <pc:docMk/>
            <pc:sldMk cId="678093670" sldId="421"/>
            <ac:spMk id="6" creationId="{178BC51D-4820-94D1-5B1B-DB3A2147EA24}"/>
          </ac:spMkLst>
        </pc:spChg>
        <pc:picChg chg="mod">
          <ac:chgData name="THYSS" userId="fc21e25a-0af5-4335-b206-b2409929cd02" providerId="ADAL" clId="{A039F5FE-4A92-4CD5-895E-5113B34D1F5E}" dt="2026-02-28T15:46:37.832" v="913" actId="1076"/>
          <ac:picMkLst>
            <pc:docMk/>
            <pc:sldMk cId="678093670" sldId="421"/>
            <ac:picMk id="7" creationId="{6201A376-9983-436A-9C2B-72845E76A621}"/>
          </ac:picMkLst>
        </pc:picChg>
        <pc:picChg chg="mod">
          <ac:chgData name="THYSS" userId="fc21e25a-0af5-4335-b206-b2409929cd02" providerId="ADAL" clId="{A039F5FE-4A92-4CD5-895E-5113B34D1F5E}" dt="2026-02-28T15:46:22.199" v="909" actId="14100"/>
          <ac:picMkLst>
            <pc:docMk/>
            <pc:sldMk cId="678093670" sldId="421"/>
            <ac:picMk id="1026" creationId="{98619DCF-3140-1CCF-BD4A-E0762431DB3E}"/>
          </ac:picMkLst>
        </pc:picChg>
        <pc:picChg chg="mod">
          <ac:chgData name="THYSS" userId="fc21e25a-0af5-4335-b206-b2409929cd02" providerId="ADAL" clId="{A039F5FE-4A92-4CD5-895E-5113B34D1F5E}" dt="2026-02-28T15:46:33.796" v="912" actId="14100"/>
          <ac:picMkLst>
            <pc:docMk/>
            <pc:sldMk cId="678093670" sldId="421"/>
            <ac:picMk id="1028" creationId="{AFBEFB01-60FB-E98A-BEFA-91B14323D5BC}"/>
          </ac:picMkLst>
        </pc:picChg>
      </pc:sldChg>
      <pc:sldChg chg="add del">
        <pc:chgData name="THYSS" userId="fc21e25a-0af5-4335-b206-b2409929cd02" providerId="ADAL" clId="{A039F5FE-4A92-4CD5-895E-5113B34D1F5E}" dt="2026-02-28T16:45:43.485" v="1367" actId="2696"/>
        <pc:sldMkLst>
          <pc:docMk/>
          <pc:sldMk cId="145155712" sldId="422"/>
        </pc:sldMkLst>
      </pc:sldChg>
      <pc:sldChg chg="add del">
        <pc:chgData name="THYSS" userId="fc21e25a-0af5-4335-b206-b2409929cd02" providerId="ADAL" clId="{A039F5FE-4A92-4CD5-895E-5113B34D1F5E}" dt="2026-02-28T15:50:11.384" v="1041" actId="2696"/>
        <pc:sldMkLst>
          <pc:docMk/>
          <pc:sldMk cId="477489769" sldId="422"/>
        </pc:sldMkLst>
      </pc:sldChg>
      <pc:sldChg chg="add del">
        <pc:chgData name="THYSS" userId="fc21e25a-0af5-4335-b206-b2409929cd02" providerId="ADAL" clId="{A039F5FE-4A92-4CD5-895E-5113B34D1F5E}" dt="2026-02-28T16:11:10.095" v="1246" actId="2696"/>
        <pc:sldMkLst>
          <pc:docMk/>
          <pc:sldMk cId="632730462" sldId="423"/>
        </pc:sldMkLst>
      </pc:sldChg>
      <pc:sldChg chg="add del">
        <pc:chgData name="THYSS" userId="fc21e25a-0af5-4335-b206-b2409929cd02" providerId="ADAL" clId="{A039F5FE-4A92-4CD5-895E-5113B34D1F5E}" dt="2026-02-28T16:11:18.607" v="1248" actId="2696"/>
        <pc:sldMkLst>
          <pc:docMk/>
          <pc:sldMk cId="2932498744" sldId="423"/>
        </pc:sldMkLst>
      </pc:sldChg>
      <pc:sldChg chg="add del">
        <pc:chgData name="THYSS" userId="fc21e25a-0af5-4335-b206-b2409929cd02" providerId="ADAL" clId="{A039F5FE-4A92-4CD5-895E-5113B34D1F5E}" dt="2026-02-28T18:09:36.578" v="2105" actId="2696"/>
        <pc:sldMkLst>
          <pc:docMk/>
          <pc:sldMk cId="900877027" sldId="424"/>
        </pc:sldMkLst>
      </pc:sldChg>
      <pc:sldChg chg="add del">
        <pc:chgData name="THYSS" userId="fc21e25a-0af5-4335-b206-b2409929cd02" providerId="ADAL" clId="{A039F5FE-4A92-4CD5-895E-5113B34D1F5E}" dt="2026-02-28T15:50:35.432" v="1044" actId="2696"/>
        <pc:sldMkLst>
          <pc:docMk/>
          <pc:sldMk cId="4158597291" sldId="424"/>
        </pc:sldMkLst>
      </pc:sldChg>
      <pc:sldChg chg="add del">
        <pc:chgData name="THYSS" userId="fc21e25a-0af5-4335-b206-b2409929cd02" providerId="ADAL" clId="{A039F5FE-4A92-4CD5-895E-5113B34D1F5E}" dt="2026-02-28T15:33:57.690" v="515" actId="2696"/>
        <pc:sldMkLst>
          <pc:docMk/>
          <pc:sldMk cId="3068272109" sldId="425"/>
        </pc:sldMkLst>
      </pc:sldChg>
      <pc:sldChg chg="add del">
        <pc:chgData name="THYSS" userId="fc21e25a-0af5-4335-b206-b2409929cd02" providerId="ADAL" clId="{A039F5FE-4A92-4CD5-895E-5113B34D1F5E}" dt="2026-02-28T18:06:25.898" v="2021" actId="2696"/>
        <pc:sldMkLst>
          <pc:docMk/>
          <pc:sldMk cId="3946805786" sldId="425"/>
        </pc:sldMkLst>
      </pc:sldChg>
      <pc:sldChg chg="add del">
        <pc:chgData name="THYSS" userId="fc21e25a-0af5-4335-b206-b2409929cd02" providerId="ADAL" clId="{A039F5FE-4A92-4CD5-895E-5113B34D1F5E}" dt="2026-02-28T18:02:19.729" v="1930"/>
        <pc:sldMkLst>
          <pc:docMk/>
          <pc:sldMk cId="1195862512" sldId="426"/>
        </pc:sldMkLst>
      </pc:sldChg>
      <pc:sldChg chg="add del">
        <pc:chgData name="THYSS" userId="fc21e25a-0af5-4335-b206-b2409929cd02" providerId="ADAL" clId="{A039F5FE-4A92-4CD5-895E-5113B34D1F5E}" dt="2026-02-28T18:02:15.220" v="1928"/>
        <pc:sldMkLst>
          <pc:docMk/>
          <pc:sldMk cId="1461963592" sldId="426"/>
        </pc:sldMkLst>
      </pc:sldChg>
      <pc:sldChg chg="modSp add del mod ord">
        <pc:chgData name="THYSS" userId="fc21e25a-0af5-4335-b206-b2409929cd02" providerId="ADAL" clId="{A039F5FE-4A92-4CD5-895E-5113B34D1F5E}" dt="2026-02-28T18:01:49.856" v="1923" actId="2696"/>
        <pc:sldMkLst>
          <pc:docMk/>
          <pc:sldMk cId="2186251834" sldId="426"/>
        </pc:sldMkLst>
        <pc:spChg chg="mod">
          <ac:chgData name="THYSS" userId="fc21e25a-0af5-4335-b206-b2409929cd02" providerId="ADAL" clId="{A039F5FE-4A92-4CD5-895E-5113B34D1F5E}" dt="2026-02-28T17:43:09.515" v="1469" actId="255"/>
          <ac:spMkLst>
            <pc:docMk/>
            <pc:sldMk cId="2186251834" sldId="426"/>
            <ac:spMk id="2" creationId="{0F8298C1-B0F9-4BBA-5885-501CA6C9091F}"/>
          </ac:spMkLst>
        </pc:spChg>
        <pc:spChg chg="mod">
          <ac:chgData name="THYSS" userId="fc21e25a-0af5-4335-b206-b2409929cd02" providerId="ADAL" clId="{A039F5FE-4A92-4CD5-895E-5113B34D1F5E}" dt="2026-02-28T17:43:21.010" v="1500" actId="20577"/>
          <ac:spMkLst>
            <pc:docMk/>
            <pc:sldMk cId="2186251834" sldId="426"/>
            <ac:spMk id="4" creationId="{DED6CB34-CBB5-B4B8-FC9A-F9037BAA9084}"/>
          </ac:spMkLst>
        </pc:spChg>
      </pc:sldChg>
      <pc:sldChg chg="delSp modSp add del mod">
        <pc:chgData name="THYSS" userId="fc21e25a-0af5-4335-b206-b2409929cd02" providerId="ADAL" clId="{A039F5FE-4A92-4CD5-895E-5113B34D1F5E}" dt="2026-02-28T17:59:04.879" v="1890" actId="2696"/>
        <pc:sldMkLst>
          <pc:docMk/>
          <pc:sldMk cId="189326833" sldId="427"/>
        </pc:sldMkLst>
        <pc:spChg chg="mod">
          <ac:chgData name="THYSS" userId="fc21e25a-0af5-4335-b206-b2409929cd02" providerId="ADAL" clId="{A039F5FE-4A92-4CD5-895E-5113B34D1F5E}" dt="2026-02-28T16:10:46.487" v="1241"/>
          <ac:spMkLst>
            <pc:docMk/>
            <pc:sldMk cId="189326833" sldId="427"/>
            <ac:spMk id="2" creationId="{FFD708C8-D08B-AAAE-3D96-43E6ACFA5D28}"/>
          </ac:spMkLst>
        </pc:spChg>
        <pc:spChg chg="del mod">
          <ac:chgData name="THYSS" userId="fc21e25a-0af5-4335-b206-b2409929cd02" providerId="ADAL" clId="{A039F5FE-4A92-4CD5-895E-5113B34D1F5E}" dt="2026-02-28T17:58:52.997" v="1883"/>
          <ac:spMkLst>
            <pc:docMk/>
            <pc:sldMk cId="189326833" sldId="427"/>
            <ac:spMk id="4" creationId="{DED1E60F-F815-8131-A9FE-AD7CB14F2EE9}"/>
          </ac:spMkLst>
        </pc:spChg>
      </pc:sldChg>
      <pc:sldChg chg="add del">
        <pc:chgData name="THYSS" userId="fc21e25a-0af5-4335-b206-b2409929cd02" providerId="ADAL" clId="{A039F5FE-4A92-4CD5-895E-5113B34D1F5E}" dt="2026-02-28T15:38:15.034" v="562" actId="2696"/>
        <pc:sldMkLst>
          <pc:docMk/>
          <pc:sldMk cId="2666155458" sldId="427"/>
        </pc:sldMkLst>
      </pc:sldChg>
      <pc:sldChg chg="add del">
        <pc:chgData name="THYSS" userId="fc21e25a-0af5-4335-b206-b2409929cd02" providerId="ADAL" clId="{A039F5FE-4A92-4CD5-895E-5113B34D1F5E}" dt="2026-02-28T18:01:58.865" v="1925" actId="2696"/>
        <pc:sldMkLst>
          <pc:docMk/>
          <pc:sldMk cId="2271128447" sldId="428"/>
        </pc:sldMkLst>
      </pc:sldChg>
      <pc:sldChg chg="modSp add del mod">
        <pc:chgData name="THYSS" userId="fc21e25a-0af5-4335-b206-b2409929cd02" providerId="ADAL" clId="{A039F5FE-4A92-4CD5-895E-5113B34D1F5E}" dt="2026-02-28T16:11:10.095" v="1246" actId="2696"/>
        <pc:sldMkLst>
          <pc:docMk/>
          <pc:sldMk cId="4289708790" sldId="428"/>
        </pc:sldMkLst>
        <pc:spChg chg="mod">
          <ac:chgData name="THYSS" userId="fc21e25a-0af5-4335-b206-b2409929cd02" providerId="ADAL" clId="{A039F5FE-4A92-4CD5-895E-5113B34D1F5E}" dt="2026-02-28T15:49:59.546" v="1040" actId="20577"/>
          <ac:spMkLst>
            <pc:docMk/>
            <pc:sldMk cId="4289708790" sldId="428"/>
            <ac:spMk id="4" creationId="{B09A4509-90D6-8E16-2C5C-9CD36CE5FC03}"/>
          </ac:spMkLst>
        </pc:spChg>
        <pc:spChg chg="mod">
          <ac:chgData name="THYSS" userId="fc21e25a-0af5-4335-b206-b2409929cd02" providerId="ADAL" clId="{A039F5FE-4A92-4CD5-895E-5113B34D1F5E}" dt="2026-02-28T15:50:31.656" v="1043" actId="207"/>
          <ac:spMkLst>
            <pc:docMk/>
            <pc:sldMk cId="4289708790" sldId="428"/>
            <ac:spMk id="7" creationId="{DF578DAD-CB27-27B5-3FD6-7A9323AE4DED}"/>
          </ac:spMkLst>
        </pc:spChg>
      </pc:sldChg>
      <pc:sldChg chg="add del">
        <pc:chgData name="THYSS" userId="fc21e25a-0af5-4335-b206-b2409929cd02" providerId="ADAL" clId="{A039F5FE-4A92-4CD5-895E-5113B34D1F5E}" dt="2026-02-28T16:45:38.242" v="1366" actId="2696"/>
        <pc:sldMkLst>
          <pc:docMk/>
          <pc:sldMk cId="1929839120" sldId="429"/>
        </pc:sldMkLst>
      </pc:sldChg>
      <pc:sldChg chg="add del">
        <pc:chgData name="THYSS" userId="fc21e25a-0af5-4335-b206-b2409929cd02" providerId="ADAL" clId="{A039F5FE-4A92-4CD5-895E-5113B34D1F5E}" dt="2026-02-28T18:02:51.057" v="1932" actId="2696"/>
        <pc:sldMkLst>
          <pc:docMk/>
          <pc:sldMk cId="2009684264" sldId="430"/>
        </pc:sldMkLst>
      </pc:sldChg>
      <pc:sldChg chg="modSp add mod">
        <pc:chgData name="THYSS" userId="fc21e25a-0af5-4335-b206-b2409929cd02" providerId="ADAL" clId="{A039F5FE-4A92-4CD5-895E-5113B34D1F5E}" dt="2026-02-28T18:03:25.723" v="1973" actId="20577"/>
        <pc:sldMkLst>
          <pc:docMk/>
          <pc:sldMk cId="3943020008" sldId="431"/>
        </pc:sldMkLst>
        <pc:spChg chg="mod">
          <ac:chgData name="THYSS" userId="fc21e25a-0af5-4335-b206-b2409929cd02" providerId="ADAL" clId="{A039F5FE-4A92-4CD5-895E-5113B34D1F5E}" dt="2026-02-28T18:03:25.723" v="1973" actId="20577"/>
          <ac:spMkLst>
            <pc:docMk/>
            <pc:sldMk cId="3943020008" sldId="431"/>
            <ac:spMk id="3" creationId="{285A97A8-7F09-D190-E681-465CDD1488AE}"/>
          </ac:spMkLst>
        </pc:spChg>
      </pc:sldChg>
      <pc:sldChg chg="add del">
        <pc:chgData name="THYSS" userId="fc21e25a-0af5-4335-b206-b2409929cd02" providerId="ADAL" clId="{A039F5FE-4A92-4CD5-895E-5113B34D1F5E}" dt="2026-02-28T18:04:41.645" v="1991" actId="2696"/>
        <pc:sldMkLst>
          <pc:docMk/>
          <pc:sldMk cId="3119863803" sldId="432"/>
        </pc:sldMkLst>
      </pc:sldChg>
      <pc:sldChg chg="add del">
        <pc:chgData name="THYSS" userId="fc21e25a-0af5-4335-b206-b2409929cd02" providerId="ADAL" clId="{A039F5FE-4A92-4CD5-895E-5113B34D1F5E}" dt="2026-02-28T16:45:45.306" v="1368" actId="2696"/>
        <pc:sldMkLst>
          <pc:docMk/>
          <pc:sldMk cId="1070982633" sldId="433"/>
        </pc:sldMkLst>
      </pc:sldChg>
      <pc:sldChg chg="modSp add del mod">
        <pc:chgData name="THYSS" userId="fc21e25a-0af5-4335-b206-b2409929cd02" providerId="ADAL" clId="{A039F5FE-4A92-4CD5-895E-5113B34D1F5E}" dt="2026-02-28T18:04:43.968" v="1992" actId="2696"/>
        <pc:sldMkLst>
          <pc:docMk/>
          <pc:sldMk cId="2457560359" sldId="434"/>
        </pc:sldMkLst>
        <pc:spChg chg="mod">
          <ac:chgData name="THYSS" userId="fc21e25a-0af5-4335-b206-b2409929cd02" providerId="ADAL" clId="{A039F5FE-4A92-4CD5-895E-5113B34D1F5E}" dt="2026-02-28T16:45:54.248" v="1370" actId="255"/>
          <ac:spMkLst>
            <pc:docMk/>
            <pc:sldMk cId="2457560359" sldId="434"/>
            <ac:spMk id="3" creationId="{A2EB3F98-7DA6-7ACF-3CF3-2063987B30C4}"/>
          </ac:spMkLst>
        </pc:spChg>
      </pc:sldChg>
      <pc:sldChg chg="modSp add mod">
        <pc:chgData name="THYSS" userId="fc21e25a-0af5-4335-b206-b2409929cd02" providerId="ADAL" clId="{A039F5FE-4A92-4CD5-895E-5113B34D1F5E}" dt="2026-02-28T16:46:52.402" v="1421" actId="20577"/>
        <pc:sldMkLst>
          <pc:docMk/>
          <pc:sldMk cId="2198481029" sldId="435"/>
        </pc:sldMkLst>
        <pc:spChg chg="mod">
          <ac:chgData name="THYSS" userId="fc21e25a-0af5-4335-b206-b2409929cd02" providerId="ADAL" clId="{A039F5FE-4A92-4CD5-895E-5113B34D1F5E}" dt="2026-02-28T16:46:52.402" v="1421" actId="20577"/>
          <ac:spMkLst>
            <pc:docMk/>
            <pc:sldMk cId="2198481029" sldId="435"/>
            <ac:spMk id="3" creationId="{DDA4C8FE-F66A-5A26-713B-36B2BEE65CE6}"/>
          </ac:spMkLst>
        </pc:spChg>
      </pc:sldChg>
      <pc:sldChg chg="add">
        <pc:chgData name="THYSS" userId="fc21e25a-0af5-4335-b206-b2409929cd02" providerId="ADAL" clId="{A039F5FE-4A92-4CD5-895E-5113B34D1F5E}" dt="2026-02-28T17:42:38.335" v="1422"/>
        <pc:sldMkLst>
          <pc:docMk/>
          <pc:sldMk cId="0" sldId="436"/>
        </pc:sldMkLst>
      </pc:sldChg>
      <pc:sldChg chg="add del">
        <pc:chgData name="THYSS" userId="fc21e25a-0af5-4335-b206-b2409929cd02" providerId="ADAL" clId="{A039F5FE-4A92-4CD5-895E-5113B34D1F5E}" dt="2026-02-28T18:06:38.437" v="2023" actId="2696"/>
        <pc:sldMkLst>
          <pc:docMk/>
          <pc:sldMk cId="4164088413" sldId="437"/>
        </pc:sldMkLst>
      </pc:sldChg>
      <pc:sldChg chg="modSp add mod">
        <pc:chgData name="THYSS" userId="fc21e25a-0af5-4335-b206-b2409929cd02" providerId="ADAL" clId="{A039F5FE-4A92-4CD5-895E-5113B34D1F5E}" dt="2026-02-28T17:57:21.324" v="1812" actId="207"/>
        <pc:sldMkLst>
          <pc:docMk/>
          <pc:sldMk cId="3537315669" sldId="438"/>
        </pc:sldMkLst>
        <pc:spChg chg="mod">
          <ac:chgData name="THYSS" userId="fc21e25a-0af5-4335-b206-b2409929cd02" providerId="ADAL" clId="{A039F5FE-4A92-4CD5-895E-5113B34D1F5E}" dt="2026-02-28T17:57:21.324" v="1812" actId="207"/>
          <ac:spMkLst>
            <pc:docMk/>
            <pc:sldMk cId="3537315669" sldId="438"/>
            <ac:spMk id="3" creationId="{3609BF28-AA0F-ED40-E37B-FF26A4004B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28/02/2026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55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6BC6D-CCC4-E4E3-065C-6E5CB4705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3ACE78-5B01-914E-02F7-335A910EB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648AFE0-C454-E76E-03E2-A38E79CDF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6867E6-EC3F-162C-CB67-55E97F779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566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5DEE-6D31-6CBB-027B-B19C432F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73277A0-BA0B-2C97-9DBB-D208B9A87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4BBE3DD-D946-522E-F237-C8ACCD3D2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829E1C-58EF-1881-6D5E-058A77A43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457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9B57-4656-EFC2-D99D-6D406C9BF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218E9EF-941E-FF0B-E564-708EB372B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A8AD5D8-0E38-8A5A-870A-F00758CD1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6F07C7-8DAD-659C-E21C-128957C22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0B4AB-FB7E-4055-A8D0-E3AC58A60D2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6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35CCE-DAD6-9D9E-2AB3-7A35E40F5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5E9BFF4-BDF6-F3F9-7E3D-E6985186C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6AADEE-E79B-0408-BCFA-CF22329DB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A0650C-6489-0E2E-5BE2-2DAB79E30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0B4AB-FB7E-4055-A8D0-E3AC58A60D26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D439-DC8B-274D-0F07-87864E4AF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C24D55A-2F43-DCE5-FD7A-2A1405BF7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88F7241-8B43-F980-C89F-08A2E7DF4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E5EE11-4215-CD79-2B6F-F648EE59E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98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D19F-0B73-94E0-476C-2178C383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9A90349-3135-30D3-3B47-ADB64450C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3E30955-FD6E-70F3-73CB-92F6B92FB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CE22CB-3B8D-DF5F-3FE4-944BBA699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B4AB-FB7E-4055-A8D0-E3AC58A60D26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622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90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6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0" y="0"/>
            <a:ext cx="9175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/>
              <a:t>Hier komt de titel van de </a:t>
            </a:r>
            <a:r>
              <a:rPr lang="nl-NL" dirty="0" err="1"/>
              <a:t>ppt</a:t>
            </a:r>
            <a:r>
              <a:rPr lang="nl-NL" dirty="0"/>
              <a:t>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TBOYS-H114bis\Dropbox\Kickenm\Briefhoofd nieuw logo\PPT\di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5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Titel van de Powerpoint</a:t>
            </a:r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476250" y="5715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7067550" y="5638800"/>
            <a:ext cx="16192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nl-BE" sz="1800" b="0" kern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 Wijnpers</a:t>
            </a:r>
          </a:p>
          <a:p>
            <a:r>
              <a:rPr lang="nl-NL" dirty="0" err="1"/>
              <a:t>Mechelsevest</a:t>
            </a:r>
            <a:r>
              <a:rPr lang="nl-NL" dirty="0"/>
              <a:t> 72</a:t>
            </a:r>
          </a:p>
          <a:p>
            <a:r>
              <a:rPr lang="nl-NL" dirty="0"/>
              <a:t>3000 Leuven</a:t>
            </a:r>
          </a:p>
          <a:p>
            <a:r>
              <a:rPr lang="nl-NL" dirty="0"/>
              <a:t>016-23 69 51</a:t>
            </a:r>
          </a:p>
          <a:p>
            <a:r>
              <a:rPr lang="nl-NL" dirty="0"/>
              <a:t>www.dewijnpers.be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met 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BOYS-H114bis\Dropbox\Kickenm\Briefhoofd nieuw logo\PPT\dia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0275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Afsluiting</a:t>
            </a:r>
            <a:endParaRPr lang="nl-BE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Wijnpers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Mechelsevest 72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Leuven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016-23 69 51</a:t>
            </a: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www.dewijnpers.be</a:t>
            </a:r>
            <a:endParaRPr lang="nl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BOYS-H114bis\Dropbox\Kickenm\Briefhoofd nieuw logo\PPT\dia1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E416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/>
              <a:t>Titel van de Powerpoint </a:t>
            </a:r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1" r:id="rId3"/>
    <p:sldLayoutId id="2147483650" r:id="rId4"/>
    <p:sldLayoutId id="2147483662" r:id="rId5"/>
    <p:sldLayoutId id="2147483652" r:id="rId6"/>
    <p:sldLayoutId id="2147483661" r:id="rId7"/>
    <p:sldLayoutId id="2147483649" r:id="rId8"/>
    <p:sldLayoutId id="2147483659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416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416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13903" y="1006252"/>
            <a:ext cx="5654040" cy="1451105"/>
          </a:xfrm>
        </p:spPr>
        <p:txBody>
          <a:bodyPr>
            <a:normAutofit fontScale="90000"/>
          </a:bodyPr>
          <a:lstStyle/>
          <a:p>
            <a:r>
              <a:rPr lang="nl-BE" dirty="0"/>
              <a:t>Studiedomein: 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662363"/>
            <a:ext cx="82772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53C6CFF-CC7B-40EE-8A4C-F7798C988A46}"/>
              </a:ext>
            </a:extLst>
          </p:cNvPr>
          <p:cNvSpPr txBox="1"/>
          <p:nvPr/>
        </p:nvSpPr>
        <p:spPr>
          <a:xfrm>
            <a:off x="891540" y="2013280"/>
            <a:ext cx="7932420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Praktijkgericht leren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Actieve betrokkenheid </a:t>
            </a:r>
            <a:r>
              <a:rPr lang="nl-NL" sz="2400" spc="-5" dirty="0">
                <a:latin typeface="Arial MT"/>
                <a:cs typeface="Arial"/>
              </a:rPr>
              <a:t>in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projecten en praktijk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BE" sz="2400" dirty="0"/>
              <a:t>Brede basisvorming </a:t>
            </a:r>
            <a:r>
              <a:rPr lang="nl-BE" sz="2400" b="1" dirty="0">
                <a:solidFill>
                  <a:srgbClr val="E41509"/>
                </a:solidFill>
              </a:rPr>
              <a:t>sanitaire installaties en verwarmingsinstallaties</a:t>
            </a:r>
            <a:r>
              <a:rPr lang="nl-BE" sz="2400" dirty="0"/>
              <a:t>, met aandacht voor </a:t>
            </a:r>
            <a:r>
              <a:rPr lang="nl-BE" sz="2400" b="1" dirty="0">
                <a:solidFill>
                  <a:srgbClr val="E41509"/>
                </a:solidFill>
              </a:rPr>
              <a:t>koelinstallaties en verluchtingssystemen</a:t>
            </a:r>
            <a:r>
              <a:rPr lang="nl-BE" sz="2400" dirty="0"/>
              <a:t>.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BE" sz="2400" b="1" dirty="0">
                <a:solidFill>
                  <a:srgbClr val="E41509"/>
                </a:solidFill>
              </a:rPr>
              <a:t>Praktische en technische vaardigheden </a:t>
            </a:r>
            <a:r>
              <a:rPr lang="nl-BE" sz="2400" dirty="0"/>
              <a:t>(hard skills) maar ook </a:t>
            </a:r>
            <a:r>
              <a:rPr lang="nl-BE" sz="2400" b="1" dirty="0">
                <a:solidFill>
                  <a:srgbClr val="E41509"/>
                </a:solidFill>
              </a:rPr>
              <a:t>persoonlijke en sociale vaardigheden </a:t>
            </a:r>
            <a:r>
              <a:rPr lang="nl-BE" sz="2400" dirty="0"/>
              <a:t>(soft skills) zoals teamwork &amp; probleemoplossend denken</a:t>
            </a:r>
            <a:endParaRPr lang="nl-NL" sz="2400" spc="-5" dirty="0">
              <a:latin typeface="Arial MT"/>
              <a:cs typeface="Arial"/>
            </a:endParaRPr>
          </a:p>
          <a:p>
            <a:pPr marL="57785">
              <a:spcAft>
                <a:spcPts val="1200"/>
              </a:spcAft>
              <a:tabLst>
                <a:tab pos="354965" algn="l"/>
                <a:tab pos="355600" algn="l"/>
              </a:tabLst>
            </a:pPr>
            <a:endParaRPr lang="nl-NL" sz="2400" b="1" spc="-5" dirty="0">
              <a:solidFill>
                <a:srgbClr val="E4160A"/>
              </a:solidFill>
              <a:latin typeface="Arial MT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A2CE-ED3C-ADF4-033C-B02BAA3E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616E2E-3DF7-0953-9E02-00F52FF8C6FC}"/>
              </a:ext>
            </a:extLst>
          </p:cNvPr>
          <p:cNvSpPr/>
          <p:nvPr/>
        </p:nvSpPr>
        <p:spPr>
          <a:xfrm>
            <a:off x="6145161" y="5633884"/>
            <a:ext cx="2635045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8B2441-01D2-740C-F346-5C2DB5FF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55" y="841736"/>
            <a:ext cx="6753617" cy="510198"/>
          </a:xfrm>
        </p:spPr>
        <p:txBody>
          <a:bodyPr>
            <a:noAutofit/>
          </a:bodyPr>
          <a:lstStyle/>
          <a:p>
            <a:pPr fontAlgn="base"/>
            <a:r>
              <a:rPr lang="nl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Lessentabel</a:t>
            </a:r>
            <a:br>
              <a:rPr lang="nl-BE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BE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B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BE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6530242-C847-5234-8E48-1C982952D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55523"/>
              </p:ext>
            </p:extLst>
          </p:nvPr>
        </p:nvGraphicFramePr>
        <p:xfrm>
          <a:off x="1578077" y="1767342"/>
          <a:ext cx="5987845" cy="4549549"/>
        </p:xfrm>
        <a:graphic>
          <a:graphicData uri="http://schemas.openxmlformats.org/drawingml/2006/table">
            <a:tbl>
              <a:tblPr firstRow="1" firstCol="1" bandRow="1"/>
              <a:tblGrid>
                <a:gridCol w="3910910">
                  <a:extLst>
                    <a:ext uri="{9D8B030D-6E8A-4147-A177-3AD203B41FA5}">
                      <a16:colId xmlns:a16="http://schemas.microsoft.com/office/drawing/2014/main" val="3798903606"/>
                    </a:ext>
                  </a:extLst>
                </a:gridCol>
                <a:gridCol w="1038084">
                  <a:extLst>
                    <a:ext uri="{9D8B030D-6E8A-4147-A177-3AD203B41FA5}">
                      <a16:colId xmlns:a16="http://schemas.microsoft.com/office/drawing/2014/main" val="3906397854"/>
                    </a:ext>
                  </a:extLst>
                </a:gridCol>
                <a:gridCol w="1038851">
                  <a:extLst>
                    <a:ext uri="{9D8B030D-6E8A-4147-A177-3AD203B41FA5}">
                      <a16:colId xmlns:a16="http://schemas.microsoft.com/office/drawing/2014/main" val="4243356838"/>
                    </a:ext>
                  </a:extLst>
                </a:gridCol>
              </a:tblGrid>
              <a:tr h="425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2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5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2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5CV</a:t>
                      </a:r>
                      <a:endParaRPr lang="nl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5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24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6CV</a:t>
                      </a:r>
                      <a:endParaRPr lang="nl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5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4612"/>
                  </a:ext>
                </a:extLst>
              </a:tr>
              <a:tr h="31897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ALGEMENE VORMING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73029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Levensbeschouwelijk vak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83176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Lichamelijke opvoeding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65109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Engels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24318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PAV – Exacte wetenschappen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822356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PAV – Humane wetenschappen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976787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Labo PAV – Exacte en humane wetenschappen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35343"/>
                  </a:ext>
                </a:extLst>
              </a:tr>
              <a:tr h="31897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SPECIFIEK GEDEELTE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66898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Sanitair, CV, Koeling en Verluchting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778238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Stage (1 dag per week)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933101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Blokstage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weken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299335"/>
                  </a:ext>
                </a:extLst>
              </a:tr>
              <a:tr h="31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Totaal aantal lesuren per week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nl-BE" sz="18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8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970496"/>
                  </a:ext>
                </a:extLst>
              </a:tr>
            </a:tbl>
          </a:graphicData>
        </a:graphic>
      </p:graphicFrame>
      <p:sp>
        <p:nvSpPr>
          <p:cNvPr id="3" name="Rechteraccolade 2">
            <a:extLst>
              <a:ext uri="{FF2B5EF4-FFF2-40B4-BE49-F238E27FC236}">
                <a16:creationId xmlns:a16="http://schemas.microsoft.com/office/drawing/2014/main" id="{F6A82CF0-0D7B-8C56-5298-0353BEA82164}"/>
              </a:ext>
            </a:extLst>
          </p:cNvPr>
          <p:cNvSpPr/>
          <p:nvPr/>
        </p:nvSpPr>
        <p:spPr>
          <a:xfrm>
            <a:off x="7565922" y="2497393"/>
            <a:ext cx="457201" cy="2222091"/>
          </a:xfrm>
          <a:prstGeom prst="rightBrace">
            <a:avLst/>
          </a:prstGeom>
          <a:ln w="28575">
            <a:solidFill>
              <a:srgbClr val="E41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221B3F7-129B-AADD-C1AC-80B31BEC5B85}"/>
              </a:ext>
            </a:extLst>
          </p:cNvPr>
          <p:cNvSpPr txBox="1"/>
          <p:nvPr/>
        </p:nvSpPr>
        <p:spPr>
          <a:xfrm>
            <a:off x="8023123" y="342377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E41509"/>
                </a:solidFill>
              </a:rPr>
              <a:t>13u</a:t>
            </a:r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FABC30BC-9EA2-97D5-5DC4-E4A01DF7A90F}"/>
              </a:ext>
            </a:extLst>
          </p:cNvPr>
          <p:cNvSpPr/>
          <p:nvPr/>
        </p:nvSpPr>
        <p:spPr>
          <a:xfrm>
            <a:off x="7561007" y="5019370"/>
            <a:ext cx="457201" cy="977230"/>
          </a:xfrm>
          <a:prstGeom prst="rightBrace">
            <a:avLst/>
          </a:prstGeom>
          <a:ln w="28575">
            <a:solidFill>
              <a:srgbClr val="E41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228877-14C6-EF24-C5B6-5AA11730EE7C}"/>
              </a:ext>
            </a:extLst>
          </p:cNvPr>
          <p:cNvSpPr txBox="1"/>
          <p:nvPr/>
        </p:nvSpPr>
        <p:spPr>
          <a:xfrm>
            <a:off x="8028040" y="532331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E41509"/>
                </a:solidFill>
              </a:rPr>
              <a:t>19u</a:t>
            </a:r>
          </a:p>
        </p:txBody>
      </p:sp>
    </p:spTree>
    <p:extLst>
      <p:ext uri="{BB962C8B-B14F-4D97-AF65-F5344CB8AC3E}">
        <p14:creationId xmlns:p14="http://schemas.microsoft.com/office/powerpoint/2010/main" val="151461790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778E7-DC5C-1C3D-3DE4-7D07E460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08940-A860-B925-78F1-8BC20750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91" y="823384"/>
            <a:ext cx="6773282" cy="510198"/>
          </a:xfrm>
        </p:spPr>
        <p:txBody>
          <a:bodyPr>
            <a:noAutofit/>
          </a:bodyPr>
          <a:lstStyle/>
          <a:p>
            <a:pPr fontAlgn="base"/>
            <a:r>
              <a:rPr lang="nl-BE" dirty="0">
                <a:latin typeface="+mj-lt"/>
              </a:rPr>
              <a:t>Wat kan je verwachten?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14D30DD-7AAE-B4BB-9432-0AFB4085A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 t="9199" r="3422"/>
          <a:stretch>
            <a:fillRect/>
          </a:stretch>
        </p:blipFill>
        <p:spPr bwMode="auto">
          <a:xfrm>
            <a:off x="540774" y="2335844"/>
            <a:ext cx="4365523" cy="29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Geen fotobeschrijving beschikbaar.">
            <a:extLst>
              <a:ext uri="{FF2B5EF4-FFF2-40B4-BE49-F238E27FC236}">
                <a16:creationId xmlns:a16="http://schemas.microsoft.com/office/drawing/2014/main" id="{6B1D57DB-5FF0-CD77-8A3D-F807FBE6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47" y="1618717"/>
            <a:ext cx="2569825" cy="25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1E8B8548-5723-2E55-BE49-187BF8C9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 r="14562" b="3217"/>
          <a:stretch>
            <a:fillRect/>
          </a:stretch>
        </p:blipFill>
        <p:spPr>
          <a:xfrm>
            <a:off x="5211683" y="4395019"/>
            <a:ext cx="3745503" cy="22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992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0F9D5-660D-C3B4-3A0C-12ABEAAFE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175B788-0EE0-9BAF-4B4B-5241C0DDE7D6}"/>
              </a:ext>
            </a:extLst>
          </p:cNvPr>
          <p:cNvSpPr txBox="1">
            <a:spLocks/>
          </p:cNvSpPr>
          <p:nvPr/>
        </p:nvSpPr>
        <p:spPr>
          <a:xfrm>
            <a:off x="2971799" y="3276600"/>
            <a:ext cx="5542935" cy="2362200"/>
          </a:xfrm>
          <a:prstGeom prst="rect">
            <a:avLst/>
          </a:prstGeom>
        </p:spPr>
        <p:txBody>
          <a:bodyPr wrap="square" lIns="0" tIns="0" rIns="0" bIns="0" anchor="t">
            <a:normAutofit fontScale="97500" lnSpcReduction="10000"/>
          </a:bodyPr>
          <a:lstStyle>
            <a:lvl1pPr algn="l">
              <a:defRPr sz="4000" b="1" i="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Dubbele finaliteit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Koel- en Warmtetechnieken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FA0FB9F-218B-A45E-58CA-CE0BB94F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347451"/>
            <a:ext cx="5390534" cy="62780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DERDE GRAAD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EB4BC-B6A3-1831-FFA8-76ADAF3A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BD6B9F-BD48-6BBE-59E7-85A94965C5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3200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sz="3200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85A97A8-7F09-D190-E681-465CDD1488AE}"/>
              </a:ext>
            </a:extLst>
          </p:cNvPr>
          <p:cNvSpPr txBox="1"/>
          <p:nvPr/>
        </p:nvSpPr>
        <p:spPr>
          <a:xfrm>
            <a:off x="1042220" y="2013280"/>
            <a:ext cx="7747819" cy="415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z="2400" b="1" spc="-5" dirty="0" err="1">
                <a:solidFill>
                  <a:srgbClr val="E4160A"/>
                </a:solidFill>
                <a:cs typeface="Arial"/>
                <a:sym typeface="Wingdings" panose="05000000000000000000" pitchFamily="2" charset="2"/>
              </a:rPr>
              <a:t>Toegepaste</a:t>
            </a:r>
            <a:r>
              <a:rPr lang="fr-BE" sz="2400" b="1" spc="-5" dirty="0">
                <a:solidFill>
                  <a:srgbClr val="E4160A"/>
                </a:solidFill>
                <a:cs typeface="Arial"/>
                <a:sym typeface="Wingdings" panose="05000000000000000000" pitchFamily="2" charset="2"/>
              </a:rPr>
              <a:t> </a:t>
            </a:r>
            <a:r>
              <a:rPr sz="2400" b="1" spc="-5" dirty="0" err="1">
                <a:solidFill>
                  <a:srgbClr val="E4160A"/>
                </a:solidFill>
                <a:cs typeface="Arial MT"/>
              </a:rPr>
              <a:t>studierichting</a:t>
            </a:r>
            <a:r>
              <a:rPr sz="2400" b="1" spc="65" dirty="0">
                <a:solidFill>
                  <a:srgbClr val="E4160A"/>
                </a:solidFill>
                <a:cs typeface="Arial MT"/>
              </a:rPr>
              <a:t> </a:t>
            </a:r>
            <a:r>
              <a:rPr lang="fr-BE" sz="2400" spc="65" dirty="0">
                <a:cs typeface="Arial MT"/>
              </a:rPr>
              <a:t>met </a:t>
            </a:r>
            <a:r>
              <a:rPr lang="fr-BE" sz="2400" spc="65" dirty="0" err="1">
                <a:cs typeface="Arial MT"/>
              </a:rPr>
              <a:t>combinatie</a:t>
            </a:r>
            <a:r>
              <a:rPr lang="fr-BE" sz="2400" spc="65" dirty="0">
                <a:cs typeface="Arial MT"/>
              </a:rPr>
              <a:t> van  </a:t>
            </a:r>
            <a:r>
              <a:rPr lang="fr-BE" sz="2400" b="1" spc="65" dirty="0" err="1">
                <a:solidFill>
                  <a:srgbClr val="E4160A"/>
                </a:solidFill>
                <a:cs typeface="Arial MT"/>
              </a:rPr>
              <a:t>arbeidscompetenties</a:t>
            </a:r>
            <a:r>
              <a:rPr lang="fr-BE" sz="2400" spc="65" dirty="0">
                <a:cs typeface="Arial MT"/>
              </a:rPr>
              <a:t> en </a:t>
            </a:r>
            <a:r>
              <a:rPr lang="fr-BE" sz="2400" b="1" spc="65" dirty="0" err="1">
                <a:solidFill>
                  <a:srgbClr val="E4160A"/>
                </a:solidFill>
                <a:cs typeface="Arial MT"/>
              </a:rPr>
              <a:t>theoretische</a:t>
            </a:r>
            <a:r>
              <a:rPr lang="fr-BE" sz="2400" b="1" spc="65" dirty="0">
                <a:solidFill>
                  <a:srgbClr val="E4160A"/>
                </a:solidFill>
                <a:cs typeface="Arial MT"/>
              </a:rPr>
              <a:t> </a:t>
            </a:r>
            <a:r>
              <a:rPr lang="fr-BE" sz="2400" b="1" spc="65" dirty="0" err="1">
                <a:solidFill>
                  <a:srgbClr val="E4160A"/>
                </a:solidFill>
                <a:cs typeface="Arial MT"/>
              </a:rPr>
              <a:t>kennis</a:t>
            </a:r>
            <a:endParaRPr lang="fr-BE" sz="2400" b="1" spc="65" dirty="0">
              <a:solidFill>
                <a:srgbClr val="E4160A"/>
              </a:solidFill>
              <a:cs typeface="Arial MT"/>
            </a:endParaRP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dirty="0"/>
              <a:t>Ontwikkelen van </a:t>
            </a:r>
            <a:r>
              <a:rPr lang="nl-NL" sz="2400" b="1" dirty="0">
                <a:solidFill>
                  <a:srgbClr val="E4160A"/>
                </a:solidFill>
              </a:rPr>
              <a:t>onderzoekende</a:t>
            </a:r>
            <a:r>
              <a:rPr lang="nl-NL" sz="2400" dirty="0"/>
              <a:t> en </a:t>
            </a:r>
            <a:r>
              <a:rPr lang="nl-NL" sz="2400" b="1" dirty="0">
                <a:solidFill>
                  <a:srgbClr val="E4160A"/>
                </a:solidFill>
              </a:rPr>
              <a:t>contextgerichte</a:t>
            </a:r>
            <a:r>
              <a:rPr lang="nl-NL" sz="2400" dirty="0"/>
              <a:t> inzichten in de </a:t>
            </a:r>
            <a:r>
              <a:rPr lang="nl-NL" sz="2400" b="1" dirty="0">
                <a:solidFill>
                  <a:srgbClr val="E4160A"/>
                </a:solidFill>
              </a:rPr>
              <a:t>toegepaste wiskunde en fysica</a:t>
            </a:r>
          </a:p>
          <a:p>
            <a:pPr marL="355600" indent="-297815">
              <a:spcAft>
                <a:spcPts val="12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dirty="0">
                <a:solidFill>
                  <a:srgbClr val="E4160A"/>
                </a:solidFill>
              </a:rPr>
              <a:t>Technologisch vaardig </a:t>
            </a:r>
            <a:r>
              <a:rPr lang="nl-NL" sz="2400" dirty="0"/>
              <a:t>in installatietechnieken, instellen van regelingen, onderhouden en herstellen van koel-,  verwarmings-, ventilatie- en luchtbehandelingsinstallaties</a:t>
            </a:r>
            <a:endParaRPr lang="nl-NL" sz="2000" dirty="0"/>
          </a:p>
          <a:p>
            <a:pPr marL="57785">
              <a:spcAft>
                <a:spcPts val="600"/>
              </a:spcAft>
              <a:tabLst>
                <a:tab pos="354965" algn="l"/>
                <a:tab pos="355600" algn="l"/>
              </a:tabLst>
            </a:pPr>
            <a:endParaRPr lang="fr-BE" sz="2400" spc="-5" dirty="0">
              <a:latin typeface="Arial MT"/>
              <a:cs typeface="Arial MT"/>
            </a:endParaRPr>
          </a:p>
          <a:p>
            <a:pPr>
              <a:spcAft>
                <a:spcPts val="600"/>
              </a:spcAft>
            </a:pPr>
            <a:endParaRPr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430200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A62D0E2-4226-534B-171A-9DB99F6C66D6}"/>
              </a:ext>
            </a:extLst>
          </p:cNvPr>
          <p:cNvSpPr/>
          <p:nvPr/>
        </p:nvSpPr>
        <p:spPr>
          <a:xfrm>
            <a:off x="6145161" y="5633884"/>
            <a:ext cx="2635045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3497" y="833217"/>
            <a:ext cx="6832275" cy="510198"/>
          </a:xfrm>
        </p:spPr>
        <p:txBody>
          <a:bodyPr>
            <a:normAutofit fontScale="90000"/>
          </a:bodyPr>
          <a:lstStyle/>
          <a:p>
            <a:pPr fontAlgn="base"/>
            <a:r>
              <a:rPr lang="nl-BE" sz="3600" dirty="0">
                <a:latin typeface="+mj-lt"/>
              </a:rPr>
              <a:t>Lessentabel</a:t>
            </a:r>
            <a:br>
              <a:rPr lang="nl-BE" sz="2700" b="0" dirty="0">
                <a:solidFill>
                  <a:srgbClr val="FF0000"/>
                </a:solidFill>
                <a:latin typeface="Helvetica" pitchFamily="2" charset="0"/>
              </a:rPr>
            </a:br>
            <a:br>
              <a:rPr lang="nl-BE" sz="2000" b="0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5B408490-460B-EDE8-3BE6-45C349882BF7}"/>
              </a:ext>
            </a:extLst>
          </p:cNvPr>
          <p:cNvGraphicFramePr>
            <a:graphicFrameLocks noGrp="1"/>
          </p:cNvGraphicFramePr>
          <p:nvPr/>
        </p:nvGraphicFramePr>
        <p:xfrm>
          <a:off x="1557856" y="1651819"/>
          <a:ext cx="6028288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3535975">
                  <a:extLst>
                    <a:ext uri="{9D8B030D-6E8A-4147-A177-3AD203B41FA5}">
                      <a16:colId xmlns:a16="http://schemas.microsoft.com/office/drawing/2014/main" val="139297997"/>
                    </a:ext>
                  </a:extLst>
                </a:gridCol>
                <a:gridCol w="1245820">
                  <a:extLst>
                    <a:ext uri="{9D8B030D-6E8A-4147-A177-3AD203B41FA5}">
                      <a16:colId xmlns:a16="http://schemas.microsoft.com/office/drawing/2014/main" val="2083165118"/>
                    </a:ext>
                  </a:extLst>
                </a:gridCol>
                <a:gridCol w="1246493">
                  <a:extLst>
                    <a:ext uri="{9D8B030D-6E8A-4147-A177-3AD203B41FA5}">
                      <a16:colId xmlns:a16="http://schemas.microsoft.com/office/drawing/2014/main" val="2096346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5KWT</a:t>
                      </a:r>
                      <a:endParaRPr lang="nl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6KWT</a:t>
                      </a:r>
                      <a:endParaRPr lang="nl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1624"/>
                  </a:ext>
                </a:extLst>
              </a:tr>
              <a:tr h="1852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ALGEMENE VORMING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6472417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Levensbeschouwelijk vak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127765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Lichamelijke opvoeding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98226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896370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Engels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50501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Nederlands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732165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Wiskunde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15059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Natuurwetenschappen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784351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Aardrijkskunde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37087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Geschiedenis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377005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Exploratie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1909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Economie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808165"/>
                  </a:ext>
                </a:extLst>
              </a:tr>
              <a:tr h="18526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SPECIFIEK GEDEELTE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021548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 labo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3104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Elektriciteit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6023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Koel- en warmtetechnieken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94718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STEM – Engineering/denkatelier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908736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Blokstage 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weken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weken</a:t>
                      </a: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716673"/>
                  </a:ext>
                </a:extLst>
              </a:tr>
              <a:tr h="1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Totaal aantal lesuren per week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6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6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0" marR="63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14525"/>
                  </a:ext>
                </a:extLst>
              </a:tr>
            </a:tbl>
          </a:graphicData>
        </a:graphic>
      </p:graphicFrame>
      <p:sp>
        <p:nvSpPr>
          <p:cNvPr id="3" name="Rechteraccolade 2">
            <a:extLst>
              <a:ext uri="{FF2B5EF4-FFF2-40B4-BE49-F238E27FC236}">
                <a16:creationId xmlns:a16="http://schemas.microsoft.com/office/drawing/2014/main" id="{46CBDE89-7F99-807F-DB15-F3AAEDBD47F8}"/>
              </a:ext>
            </a:extLst>
          </p:cNvPr>
          <p:cNvSpPr/>
          <p:nvPr/>
        </p:nvSpPr>
        <p:spPr>
          <a:xfrm>
            <a:off x="7565923" y="2143432"/>
            <a:ext cx="452286" cy="2674373"/>
          </a:xfrm>
          <a:prstGeom prst="rightBrace">
            <a:avLst/>
          </a:prstGeom>
          <a:ln w="28575">
            <a:solidFill>
              <a:srgbClr val="E41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439B19-0F66-AB34-097C-936BEAAA43D7}"/>
              </a:ext>
            </a:extLst>
          </p:cNvPr>
          <p:cNvSpPr txBox="1"/>
          <p:nvPr/>
        </p:nvSpPr>
        <p:spPr>
          <a:xfrm>
            <a:off x="8028040" y="32959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E41509"/>
                </a:solidFill>
              </a:rPr>
              <a:t>19u/17u</a:t>
            </a:r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45F36430-662A-2A30-EBDB-3BF2EC5A5B9F}"/>
              </a:ext>
            </a:extLst>
          </p:cNvPr>
          <p:cNvSpPr/>
          <p:nvPr/>
        </p:nvSpPr>
        <p:spPr>
          <a:xfrm>
            <a:off x="7561007" y="5019369"/>
            <a:ext cx="457201" cy="1263443"/>
          </a:xfrm>
          <a:prstGeom prst="rightBrace">
            <a:avLst/>
          </a:prstGeom>
          <a:ln w="28575">
            <a:solidFill>
              <a:srgbClr val="E41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E60AD1-46A6-1AA7-0D72-EE7DB64CB5C0}"/>
              </a:ext>
            </a:extLst>
          </p:cNvPr>
          <p:cNvSpPr txBox="1"/>
          <p:nvPr/>
        </p:nvSpPr>
        <p:spPr>
          <a:xfrm>
            <a:off x="8028040" y="546642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E41509"/>
                </a:solidFill>
              </a:rPr>
              <a:t>13u/15u</a:t>
            </a:r>
          </a:p>
        </p:txBody>
      </p:sp>
    </p:spTree>
    <p:extLst>
      <p:ext uri="{BB962C8B-B14F-4D97-AF65-F5344CB8AC3E}">
        <p14:creationId xmlns:p14="http://schemas.microsoft.com/office/powerpoint/2010/main" val="295646683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2659" y="843050"/>
            <a:ext cx="6783114" cy="510198"/>
          </a:xfrm>
        </p:spPr>
        <p:txBody>
          <a:bodyPr>
            <a:noAutofit/>
          </a:bodyPr>
          <a:lstStyle/>
          <a:p>
            <a:pPr fontAlgn="base"/>
            <a:r>
              <a:rPr lang="nl-BE" dirty="0">
                <a:latin typeface="Helvetica" pitchFamily="2" charset="0"/>
              </a:rPr>
              <a:t>Wat kan je verwachten?</a:t>
            </a:r>
            <a:br>
              <a:rPr lang="nl-BE" b="0" dirty="0">
                <a:latin typeface="Helvetica" pitchFamily="2" charset="0"/>
              </a:rPr>
            </a:br>
            <a:br>
              <a:rPr lang="nl-BE" b="0" dirty="0"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pic>
        <p:nvPicPr>
          <p:cNvPr id="14340" name="Picture 4" descr="Geen fotobeschrijving beschikbaar.">
            <a:extLst>
              <a:ext uri="{FF2B5EF4-FFF2-40B4-BE49-F238E27FC236}">
                <a16:creationId xmlns:a16="http://schemas.microsoft.com/office/drawing/2014/main" id="{4D7FE613-EE77-FECC-A6E3-22426F93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/>
          <a:stretch>
            <a:fillRect/>
          </a:stretch>
        </p:blipFill>
        <p:spPr bwMode="auto">
          <a:xfrm>
            <a:off x="304369" y="1699529"/>
            <a:ext cx="2853780" cy="45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lh3.googleusercontent.com/pw/AJFCJaUmcddna_an9BBE6i2h_2p3giZtahXenK5oKP1BPYpfYMF6fJzyW1jr3IeEROguu9aIHowwpAh7PEyGm_8qICzJrldW9eilfp8cRkevwJYUW1TItNdPLK4BoeLJe3gTVhENOD6ZulCksSDiZC7QZzQkan5hjIK_cnWi5eXRN0ZGe5esH2LiIbLg0LlbNsEcwdZCZR3HaoOGyNr5dCjQ-DQno9vGzafcNovN8ujrlGTzrBjgm6lAOKz7me1W9xnGRmodTbj2cKnxuLhfSGKBEbakrjjjChWftRmQfrj8X0g_Z55Y52cUaZoCLzAYS4cpUiXxffXbbqrbm4uFYhayl7E7qYMTYSqYAC-3xgA9Ir2QLYgw-ljLalnpo1e3zEiJSuhLpGv2rBXu8eaYVk_xY0sHTlo3y-nKh8aKR-VIi9eCPVhBywS0QRq93iAKlaDTeyb-IEboX0LDJUaRgTEygVo2uAN6G6ScGiVISnhjO0ZEZMLcP8wg2u2aH6sW_5iOHRRqzmZraWI3oHmxKKNGTa5VnVYbpmK3mtrx1ljA0UcP2f5RHsiVbCB_mfT_LPGGc8ykcvZb_ELBWdozro7LRz3EzHX9iuYeipcmLt-eqnegGFOXS3NEWyI4Wg11BzuKwgzjytR_6i7QysHjODyzLdAIlWUkVjz31Pj59HDY7I4zP4YHaLSWoMkbMb0zybmpn6_FJG0Jt-IetxshtgqygxWXKx6scbKuN_HhlnzbJCGGHbqJTKz6oyifb3tbgd-VgFddUPQQuAJWozbD1iclvcnOnDio7YawqvXmTADTIMZcXrMVB4DhzDttdGRQCXHFFHgLjlvfRfXAsnm3WODlGvL3-Kq3K_GgO0wHnFeIPaM3aJNHfyML7xUwyeChSlynGCtMdCzsxXznJzN3NO06hA=w545-h969-s-no?authuser=0">
            <a:extLst>
              <a:ext uri="{FF2B5EF4-FFF2-40B4-BE49-F238E27FC236}">
                <a16:creationId xmlns:a16="http://schemas.microsoft.com/office/drawing/2014/main" id="{88881253-4ABA-59FF-2917-629B0180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3" y="1699528"/>
            <a:ext cx="2142782" cy="38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h3.googleusercontent.com/pw/AJFCJaXsryuVRgUjQLvkkv4xp4GiGqLwNF7-ZAbWNH9y90sJZkFvDsJ_dzPy-z1V_Gq9paUNBXW233njwoSP9dM0tDPAMPXn86u0tMiSO_e91HbGLDbA_vimr1IUt61Rtdqt8aWHNhY-b3bfrXocIwEr96XALwx2848Al0IrzbkR5M_ORejFFaWq0PZS1JOxvPtFgW7WndjcGEiiV_r-nlYzvdgNkRN7CXS8dinyWBdxIwaWEb9_1yN66kaw32LpP6_hp-M5xqhpDkly8bzfydqcotUt1NbOIvj4ntdqvi84ti9JU58QNiNg4o53ClJuV5gzTccE1AXRB__Iq__j_7YzdGmu2aJyBIb2m1exbhoex3y6PDqKQUnK9jV_uj2PC5MJFchB-gHh-BCDohmCZn8pwed_poEmGIBbZx9bcUsgIK7J0o3G8Qs3b2rgIrkAsZMZOlqoaboEZBDrZ4yq_VqO658q7Zpb65aY9jNMN_9qOh3E0UIR_As8OLL3_iWDM5Ed3-paiEqDk0xoP0owHTwlj10Uf-fUU0F6r7KRf6Ar6gehenqQy2YnNJaSZb1AWRSk42VhCgUvmxVS1tiP1_gdAFsPUia8ccjxAHy85L37mfTixMVU5qxzbsBBSnIk-ggvHo_tP2onZQFAw_YMcXRI__eC_WtwuZzAmgNcXJwDUf-sj2EG1HojRPRv8jDy1W8E5TAfuQiEtRtcxBOAvRGjDMGVFpNyKEJvFPrliVJSWww87QssNhoTSUAiBwbdnxZ_xgdaj864rRwfssv9_L-SsTWhOn97P2ROLfyO76thIDj9otIlC0qPKyPCztszxzroIthGgmfyZTf9QtAwSwavBlwdUOA_Mtiz-dZTcCmx8CksVsLSjnX5z2HBikNIqreaIAMzu2cHTG5QwMZD1nzJug=w545-h969-s-no?authuser=0">
            <a:extLst>
              <a:ext uri="{FF2B5EF4-FFF2-40B4-BE49-F238E27FC236}">
                <a16:creationId xmlns:a16="http://schemas.microsoft.com/office/drawing/2014/main" id="{31670B8B-F9DA-AEE9-943D-750F2666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27" y="1699527"/>
            <a:ext cx="2575268" cy="45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4342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284EA-BF56-2805-9CD7-2BC39D36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B1D0879-B8E8-812A-89D2-557B5AA0148A}"/>
              </a:ext>
            </a:extLst>
          </p:cNvPr>
          <p:cNvSpPr txBox="1">
            <a:spLocks/>
          </p:cNvSpPr>
          <p:nvPr/>
        </p:nvSpPr>
        <p:spPr>
          <a:xfrm>
            <a:off x="2971799" y="3276600"/>
            <a:ext cx="5542935" cy="2362200"/>
          </a:xfrm>
          <a:prstGeom prst="rect">
            <a:avLst/>
          </a:prstGeom>
        </p:spPr>
        <p:txBody>
          <a:bodyPr wrap="square" lIns="0" tIns="0" rIns="0" bIns="0" anchor="t">
            <a:normAutofit fontScale="90000" lnSpcReduction="20000"/>
          </a:bodyPr>
          <a:lstStyle>
            <a:lvl1pPr algn="l">
              <a:defRPr sz="4000" b="1" i="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kern="0" dirty="0"/>
              <a:t>Doorstroomfinaliteit</a:t>
            </a:r>
          </a:p>
          <a:p>
            <a:pPr algn="ctr"/>
            <a:r>
              <a:rPr lang="nl-NL" kern="0" dirty="0"/>
              <a:t> </a:t>
            </a:r>
          </a:p>
          <a:p>
            <a:pPr algn="ctr"/>
            <a:r>
              <a:rPr lang="nl-NL" kern="0" dirty="0"/>
              <a:t>Technologische Wetenschappen en Engineering</a:t>
            </a:r>
            <a:endParaRPr lang="en-US" kern="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445A687-89A5-4B4B-EC2B-BD3A6A5A0F4C}"/>
              </a:ext>
            </a:extLst>
          </p:cNvPr>
          <p:cNvSpPr txBox="1">
            <a:spLocks/>
          </p:cNvSpPr>
          <p:nvPr/>
        </p:nvSpPr>
        <p:spPr>
          <a:xfrm>
            <a:off x="3124200" y="1828800"/>
            <a:ext cx="5390534" cy="1146459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l-NL" dirty="0"/>
              <a:t>DERDE GRAAD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6209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sz="3200" dirty="0">
                <a:latin typeface="+mj-lt"/>
                <a:cs typeface="Calibri" panose="020F0502020204030204" pitchFamily="34" charset="0"/>
              </a:rPr>
              <a:t>Algemene </a:t>
            </a:r>
            <a:r>
              <a:rPr lang="fr-BE" sz="3200" dirty="0" err="1">
                <a:latin typeface="+mj-lt"/>
                <a:cs typeface="Calibri" panose="020F0502020204030204" pitchFamily="34" charset="0"/>
              </a:rPr>
              <a:t>informatie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1213" y="2013280"/>
            <a:ext cx="7521677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Combinatie van een 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brede algemene vorming 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 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technisch-wetenschappelijke theorie en vaardigheden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Onderzoekend, experimenterend, transfertgericht en exploratief werken 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binnen de mechanica, elektriciteit,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themodynamica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informaticawetenschappen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Uitgebreid pakket fysica 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 onder andere elektromagnetisme, mechanica, elektrodynamica en thermodynamica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E416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Conceptueel denken 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 vaardigheden in het modelleren en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F919B-4C85-FB19-DADF-8EC50C01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0030A08-DC6D-0D63-1BD3-DF688BC72557}"/>
              </a:ext>
            </a:extLst>
          </p:cNvPr>
          <p:cNvSpPr/>
          <p:nvPr/>
        </p:nvSpPr>
        <p:spPr>
          <a:xfrm>
            <a:off x="6145161" y="5732206"/>
            <a:ext cx="2635045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A04F6E-8FE0-8795-D3BB-E1CCD5DE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491" y="852882"/>
            <a:ext cx="6773282" cy="510198"/>
          </a:xfrm>
        </p:spPr>
        <p:txBody>
          <a:bodyPr>
            <a:normAutofit fontScale="90000"/>
          </a:bodyPr>
          <a:lstStyle/>
          <a:p>
            <a:pPr fontAlgn="base"/>
            <a:r>
              <a:rPr lang="nl-BE" sz="3600" dirty="0">
                <a:latin typeface="+mj-lt"/>
              </a:rPr>
              <a:t>Lessentabel</a:t>
            </a:r>
            <a:br>
              <a:rPr lang="nl-BE" sz="2700" b="0" dirty="0">
                <a:solidFill>
                  <a:srgbClr val="FF0000"/>
                </a:solidFill>
                <a:latin typeface="Helvetica" pitchFamily="2" charset="0"/>
              </a:rPr>
            </a:br>
            <a:br>
              <a:rPr lang="nl-BE" sz="2000" b="0" dirty="0">
                <a:solidFill>
                  <a:schemeClr val="tx1"/>
                </a:solidFill>
                <a:latin typeface="Helvetica" pitchFamily="2" charset="0"/>
              </a:rPr>
            </a:br>
            <a:br>
              <a:rPr lang="nl-BE" dirty="0"/>
            </a:br>
            <a:endParaRPr lang="nl-BE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CB78A761-BAE2-FD7E-A5E6-E71192D34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7832"/>
              </p:ext>
            </p:extLst>
          </p:nvPr>
        </p:nvGraphicFramePr>
        <p:xfrm>
          <a:off x="1612491" y="1541366"/>
          <a:ext cx="5583579" cy="5244592"/>
        </p:xfrm>
        <a:graphic>
          <a:graphicData uri="http://schemas.openxmlformats.org/drawingml/2006/table">
            <a:tbl>
              <a:tblPr firstRow="1" firstCol="1" bandRow="1"/>
              <a:tblGrid>
                <a:gridCol w="3910389">
                  <a:extLst>
                    <a:ext uri="{9D8B030D-6E8A-4147-A177-3AD203B41FA5}">
                      <a16:colId xmlns:a16="http://schemas.microsoft.com/office/drawing/2014/main" val="3095569784"/>
                    </a:ext>
                  </a:extLst>
                </a:gridCol>
                <a:gridCol w="836595">
                  <a:extLst>
                    <a:ext uri="{9D8B030D-6E8A-4147-A177-3AD203B41FA5}">
                      <a16:colId xmlns:a16="http://schemas.microsoft.com/office/drawing/2014/main" val="1988750155"/>
                    </a:ext>
                  </a:extLst>
                </a:gridCol>
                <a:gridCol w="836595">
                  <a:extLst>
                    <a:ext uri="{9D8B030D-6E8A-4147-A177-3AD203B41FA5}">
                      <a16:colId xmlns:a16="http://schemas.microsoft.com/office/drawing/2014/main" val="3047574402"/>
                    </a:ext>
                  </a:extLst>
                </a:gridCol>
              </a:tblGrid>
              <a:tr h="22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Vak</a:t>
                      </a:r>
                      <a:endParaRPr lang="nl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TWE</a:t>
                      </a:r>
                      <a:endParaRPr lang="nl-BE" sz="1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9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TWE</a:t>
                      </a:r>
                      <a:endParaRPr lang="nl-BE" sz="1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16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07956"/>
                  </a:ext>
                </a:extLst>
              </a:tr>
              <a:tr h="1682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ALGEMENE VORMING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63132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Levensbeschouwelijk vak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446273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Lichamelijke opvoeding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339368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Frans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846416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Engels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54080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Nederlands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571766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Wiskunde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494682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Natuurwetenschappen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546064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Aardrijkskunde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827752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Geschiedenis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256806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Exploratie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58968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Economie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51233"/>
                  </a:ext>
                </a:extLst>
              </a:tr>
              <a:tr h="1682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SPECIFIEK GEDEELTE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58013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 labo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474508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Fysica: Mechanica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499017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Fysica: Elektriciteit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29398"/>
                  </a:ext>
                </a:extLst>
              </a:tr>
              <a:tr h="240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Koeltechnieken/Centrale verwarming/Hernieuwbare energie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776329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Informaticawetenschappen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061959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STEM – Engineering + denkatelier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4015"/>
                  </a:ext>
                </a:extLst>
              </a:tr>
              <a:tr h="16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Totaal aantal lesuren per week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400" kern="10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nl-BE" sz="1400" b="1" kern="100" dirty="0">
                          <a:solidFill>
                            <a:srgbClr val="E4160A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nl-BE" sz="1400" kern="100" dirty="0">
                        <a:solidFill>
                          <a:srgbClr val="E4160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33" marR="5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554986"/>
                  </a:ext>
                </a:extLst>
              </a:tr>
            </a:tbl>
          </a:graphicData>
        </a:graphic>
      </p:graphicFrame>
      <p:sp>
        <p:nvSpPr>
          <p:cNvPr id="3" name="Rechteraccolade 2">
            <a:extLst>
              <a:ext uri="{FF2B5EF4-FFF2-40B4-BE49-F238E27FC236}">
                <a16:creationId xmlns:a16="http://schemas.microsoft.com/office/drawing/2014/main" id="{6850A9A1-B5C5-EFCD-7405-017D81C0DDC9}"/>
              </a:ext>
            </a:extLst>
          </p:cNvPr>
          <p:cNvSpPr/>
          <p:nvPr/>
        </p:nvSpPr>
        <p:spPr>
          <a:xfrm>
            <a:off x="7205902" y="2113937"/>
            <a:ext cx="452286" cy="2546554"/>
          </a:xfrm>
          <a:prstGeom prst="rightBrace">
            <a:avLst/>
          </a:prstGeom>
          <a:ln w="28575">
            <a:solidFill>
              <a:srgbClr val="E41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773F0EC-B6B3-9736-3399-5FAD7ACC161C}"/>
              </a:ext>
            </a:extLst>
          </p:cNvPr>
          <p:cNvSpPr txBox="1"/>
          <p:nvPr/>
        </p:nvSpPr>
        <p:spPr>
          <a:xfrm>
            <a:off x="7658187" y="32025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E41509"/>
                </a:solidFill>
              </a:rPr>
              <a:t>22u</a:t>
            </a:r>
          </a:p>
        </p:txBody>
      </p: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0769CF99-39CD-5CF2-DF56-29D05F894E63}"/>
              </a:ext>
            </a:extLst>
          </p:cNvPr>
          <p:cNvSpPr/>
          <p:nvPr/>
        </p:nvSpPr>
        <p:spPr>
          <a:xfrm>
            <a:off x="7205902" y="4906297"/>
            <a:ext cx="452285" cy="1622322"/>
          </a:xfrm>
          <a:prstGeom prst="rightBrace">
            <a:avLst/>
          </a:prstGeom>
          <a:ln w="28575">
            <a:solidFill>
              <a:srgbClr val="E41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1713383-FB9C-C5F2-318F-DD42E7AC4FB6}"/>
              </a:ext>
            </a:extLst>
          </p:cNvPr>
          <p:cNvSpPr txBox="1"/>
          <p:nvPr/>
        </p:nvSpPr>
        <p:spPr>
          <a:xfrm>
            <a:off x="7658186" y="553279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E41509"/>
                </a:solidFill>
              </a:rPr>
              <a:t>10u</a:t>
            </a:r>
          </a:p>
        </p:txBody>
      </p:sp>
    </p:spTree>
    <p:extLst>
      <p:ext uri="{BB962C8B-B14F-4D97-AF65-F5344CB8AC3E}">
        <p14:creationId xmlns:p14="http://schemas.microsoft.com/office/powerpoint/2010/main" val="337161886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68FEB8A-5F65-F19D-3004-F08E29C6D5F7}"/>
              </a:ext>
            </a:extLst>
          </p:cNvPr>
          <p:cNvSpPr/>
          <p:nvPr/>
        </p:nvSpPr>
        <p:spPr>
          <a:xfrm>
            <a:off x="137652" y="5142271"/>
            <a:ext cx="2399071" cy="1410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4013" y="3354175"/>
            <a:ext cx="3657188" cy="33262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BE" dirty="0">
                <a:latin typeface="Helvetica" pitchFamily="2" charset="0"/>
              </a:rPr>
              <a:t>S</a:t>
            </a:r>
            <a:r>
              <a:rPr lang="nl-BE" dirty="0">
                <a:solidFill>
                  <a:schemeClr val="tx1"/>
                </a:solidFill>
                <a:latin typeface="Helvetica" pitchFamily="2" charset="0"/>
              </a:rPr>
              <a:t>cience</a:t>
            </a:r>
            <a:br>
              <a:rPr lang="nl-BE" dirty="0">
                <a:latin typeface="Helvetica" pitchFamily="2" charset="0"/>
              </a:rPr>
            </a:br>
            <a:r>
              <a:rPr lang="nl-BE" dirty="0">
                <a:latin typeface="Helvetica" pitchFamily="2" charset="0"/>
              </a:rPr>
              <a:t>T</a:t>
            </a:r>
            <a:r>
              <a:rPr lang="nl-BE" dirty="0">
                <a:solidFill>
                  <a:schemeClr val="tx1"/>
                </a:solidFill>
                <a:latin typeface="Helvetica" pitchFamily="2" charset="0"/>
              </a:rPr>
              <a:t>echnology</a:t>
            </a:r>
            <a:br>
              <a:rPr lang="nl-BE" dirty="0">
                <a:latin typeface="Helvetica" pitchFamily="2" charset="0"/>
              </a:rPr>
            </a:br>
            <a:r>
              <a:rPr lang="nl-BE" dirty="0">
                <a:latin typeface="Helvetica" pitchFamily="2" charset="0"/>
              </a:rPr>
              <a:t>E</a:t>
            </a:r>
            <a:r>
              <a:rPr lang="nl-BE" dirty="0">
                <a:solidFill>
                  <a:schemeClr val="tx1"/>
                </a:solidFill>
                <a:latin typeface="Helvetica" pitchFamily="2" charset="0"/>
              </a:rPr>
              <a:t>ngineering</a:t>
            </a:r>
            <a:br>
              <a:rPr lang="nl-BE" dirty="0">
                <a:latin typeface="Helvetica" pitchFamily="2" charset="0"/>
              </a:rPr>
            </a:br>
            <a:r>
              <a:rPr lang="nl-BE" dirty="0" err="1">
                <a:latin typeface="Helvetica" pitchFamily="2" charset="0"/>
              </a:rPr>
              <a:t>M</a:t>
            </a:r>
            <a:r>
              <a:rPr lang="nl-BE" dirty="0" err="1">
                <a:solidFill>
                  <a:schemeClr val="tx1"/>
                </a:solidFill>
                <a:latin typeface="Helvetica" pitchFamily="2" charset="0"/>
              </a:rPr>
              <a:t>athematics</a:t>
            </a:r>
            <a:endParaRPr lang="nl-BE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9F984D-DC6C-6E8C-396C-4C849B4B1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9"/>
          <a:stretch>
            <a:fillRect/>
          </a:stretch>
        </p:blipFill>
        <p:spPr bwMode="auto">
          <a:xfrm>
            <a:off x="534987" y="531929"/>
            <a:ext cx="3489802" cy="289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79CDA6-F48E-F6F9-CD03-8AC35329B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/>
          <a:stretch>
            <a:fillRect/>
          </a:stretch>
        </p:blipFill>
        <p:spPr bwMode="auto">
          <a:xfrm>
            <a:off x="564977" y="3655561"/>
            <a:ext cx="3489308" cy="289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1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AC0E-4BD5-BABF-8C69-8AC44BFB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DA622-55B0-F4AC-8E22-B554A5E7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Helvetica" pitchFamily="2" charset="0"/>
              </a:rPr>
              <a:t>Wat kan je verwachten?</a:t>
            </a:r>
          </a:p>
        </p:txBody>
      </p:sp>
      <p:pic>
        <p:nvPicPr>
          <p:cNvPr id="2050" name="Picture 2" descr="Geen fotobeschrijving beschikbaar.">
            <a:extLst>
              <a:ext uri="{FF2B5EF4-FFF2-40B4-BE49-F238E27FC236}">
                <a16:creationId xmlns:a16="http://schemas.microsoft.com/office/drawing/2014/main" id="{DA0F6791-DD3D-057E-369E-450760A0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5" y="2267659"/>
            <a:ext cx="2598214" cy="34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een fotobeschrijving beschikbaar.">
            <a:extLst>
              <a:ext uri="{FF2B5EF4-FFF2-40B4-BE49-F238E27FC236}">
                <a16:creationId xmlns:a16="http://schemas.microsoft.com/office/drawing/2014/main" id="{F0EE373A-8A12-D5F4-7BE9-6654D827E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b="16303"/>
          <a:stretch>
            <a:fillRect/>
          </a:stretch>
        </p:blipFill>
        <p:spPr bwMode="auto">
          <a:xfrm>
            <a:off x="6173115" y="3999802"/>
            <a:ext cx="2698701" cy="26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Geen fotobeschrijving beschikbaar.">
            <a:extLst>
              <a:ext uri="{FF2B5EF4-FFF2-40B4-BE49-F238E27FC236}">
                <a16:creationId xmlns:a16="http://schemas.microsoft.com/office/drawing/2014/main" id="{1466B011-F095-6B94-69A3-E6AE90BD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10431"/>
          <a:stretch>
            <a:fillRect/>
          </a:stretch>
        </p:blipFill>
        <p:spPr bwMode="auto">
          <a:xfrm>
            <a:off x="6173115" y="1712696"/>
            <a:ext cx="2698701" cy="19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Geen fotobeschrijving beschikbaar.">
            <a:extLst>
              <a:ext uri="{FF2B5EF4-FFF2-40B4-BE49-F238E27FC236}">
                <a16:creationId xmlns:a16="http://schemas.microsoft.com/office/drawing/2014/main" id="{197AB9D4-F4B2-044B-74BB-5FB26BB1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/>
          <a:stretch>
            <a:fillRect/>
          </a:stretch>
        </p:blipFill>
        <p:spPr bwMode="auto">
          <a:xfrm>
            <a:off x="3050720" y="1464840"/>
            <a:ext cx="2874608" cy="19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en fotobeschrijving beschikbaar.">
            <a:extLst>
              <a:ext uri="{FF2B5EF4-FFF2-40B4-BE49-F238E27FC236}">
                <a16:creationId xmlns:a16="http://schemas.microsoft.com/office/drawing/2014/main" id="{B5F4012F-BA81-CE3C-D6B9-94B835ED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20" y="3660200"/>
            <a:ext cx="2874608" cy="28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9511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B6AA0-E8F9-213A-2C19-6179E1C8B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DA4C8FE-F66A-5A26-713B-36B2BEE65CE6}"/>
              </a:ext>
            </a:extLst>
          </p:cNvPr>
          <p:cNvSpPr txBox="1">
            <a:spLocks/>
          </p:cNvSpPr>
          <p:nvPr/>
        </p:nvSpPr>
        <p:spPr>
          <a:xfrm>
            <a:off x="2971799" y="3276600"/>
            <a:ext cx="5542935" cy="2362200"/>
          </a:xfrm>
          <a:prstGeom prst="rect">
            <a:avLst/>
          </a:prstGeom>
        </p:spPr>
        <p:txBody>
          <a:bodyPr wrap="square" lIns="0" tIns="0" rIns="0" bIns="0" anchor="t">
            <a:normAutofit fontScale="97500"/>
          </a:bodyPr>
          <a:lstStyle>
            <a:lvl1pPr algn="l">
              <a:defRPr sz="4000" b="1" i="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kern="0" dirty="0"/>
              <a:t>Duale opleidingen</a:t>
            </a:r>
          </a:p>
          <a:p>
            <a:pPr algn="ctr"/>
            <a:r>
              <a:rPr lang="nl-NL" kern="0" dirty="0"/>
              <a:t>in domein STEM</a:t>
            </a:r>
          </a:p>
          <a:p>
            <a:pPr algn="ctr"/>
            <a:r>
              <a:rPr lang="nl-NL" kern="0" dirty="0"/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7C6968B-8E2C-7527-0F20-6DB90EE750AF}"/>
              </a:ext>
            </a:extLst>
          </p:cNvPr>
          <p:cNvSpPr txBox="1">
            <a:spLocks/>
          </p:cNvSpPr>
          <p:nvPr/>
        </p:nvSpPr>
        <p:spPr>
          <a:xfrm>
            <a:off x="3124200" y="1828800"/>
            <a:ext cx="5390534" cy="1146459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l-NL" dirty="0"/>
              <a:t>DERDE GRAAD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+mj-lt"/>
              </a:rPr>
              <a:t>Duaal leren in het domein STEM</a:t>
            </a:r>
            <a:endParaRPr lang="nl-BE" sz="2800" dirty="0"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60558" y="1879950"/>
            <a:ext cx="7022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Helvetica" pitchFamily="2" charset="0"/>
              </a:rPr>
              <a:t>5/6 Sanitaire verwarmingsinstallaties (DSV)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400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Helvetica" pitchFamily="2" charset="0"/>
              </a:rPr>
              <a:t>5/6 Koelinstallaties (DKI)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400" dirty="0">
              <a:latin typeface="Helveti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dirty="0">
                <a:latin typeface="Helvetica" pitchFamily="2" charset="0"/>
              </a:rPr>
              <a:t>7 Technicus installatietechnieken (OK3/BK4)</a:t>
            </a:r>
          </a:p>
          <a:p>
            <a:endParaRPr lang="nl-NL" sz="2000" dirty="0">
              <a:latin typeface="Helvetica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rcRect t="23438" b="14149"/>
          <a:stretch>
            <a:fillRect/>
          </a:stretch>
        </p:blipFill>
        <p:spPr>
          <a:xfrm>
            <a:off x="341480" y="4896463"/>
            <a:ext cx="4475752" cy="1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3772"/>
      </p:ext>
    </p:extLst>
  </p:cSld>
  <p:clrMapOvr>
    <a:masterClrMapping/>
  </p:clrMapOvr>
  <p:transition spd="slow" advClick="0" advTm="5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en fotobeschrijving beschikbaar.">
            <a:extLst>
              <a:ext uri="{FF2B5EF4-FFF2-40B4-BE49-F238E27FC236}">
                <a16:creationId xmlns:a16="http://schemas.microsoft.com/office/drawing/2014/main" id="{7D45AFAD-3257-EB1C-6EC6-443DEBAA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956"/>
            <a:ext cx="9345757" cy="21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23E0514-FACE-59C6-E403-3D0B48147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</p:spPr>
        <p:txBody>
          <a:bodyPr>
            <a:normAutofit fontScale="90000"/>
          </a:bodyPr>
          <a:lstStyle/>
          <a:p>
            <a:r>
              <a:rPr lang="nl-BE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7356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0CBB-3246-07B3-18DF-D9B14B47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0C7280-AEBA-680B-9CC6-D0BDA578CA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dirty="0" err="1">
                <a:latin typeface="+mj-lt"/>
                <a:cs typeface="Calibri" panose="020F0502020204030204" pitchFamily="34" charset="0"/>
              </a:rPr>
              <a:t>Visie</a:t>
            </a:r>
            <a:r>
              <a:rPr lang="fr-BE" dirty="0">
                <a:latin typeface="+mj-lt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+mj-lt"/>
                <a:cs typeface="Calibri" panose="020F0502020204030204" pitchFamily="34" charset="0"/>
              </a:rPr>
              <a:t>domein</a:t>
            </a:r>
            <a:r>
              <a:rPr lang="fr-BE" dirty="0">
                <a:latin typeface="+mj-lt"/>
                <a:cs typeface="Calibri" panose="020F0502020204030204" pitchFamily="34" charset="0"/>
              </a:rPr>
              <a:t> STEM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8BB5588-5A55-5469-58E5-CE68385BFF2F}"/>
              </a:ext>
            </a:extLst>
          </p:cNvPr>
          <p:cNvSpPr txBox="1"/>
          <p:nvPr/>
        </p:nvSpPr>
        <p:spPr>
          <a:xfrm>
            <a:off x="891540" y="2013280"/>
            <a:ext cx="805815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Integratie</a:t>
            </a:r>
            <a:r>
              <a:rPr lang="nl-NL" sz="2400" b="1" spc="-5" dirty="0">
                <a:latin typeface="Arial MT"/>
                <a:cs typeface="Arial"/>
              </a:rPr>
              <a:t> </a:t>
            </a:r>
            <a:r>
              <a:rPr lang="nl-NL" sz="2400" spc="-5" dirty="0">
                <a:latin typeface="Arial MT"/>
                <a:cs typeface="Arial"/>
              </a:rPr>
              <a:t>van wetenschap, technologie en wiskunde met focus op </a:t>
            </a:r>
            <a:r>
              <a:rPr lang="nl-NL" sz="2400" b="1" spc="-5" dirty="0">
                <a:solidFill>
                  <a:srgbClr val="E41509"/>
                </a:solidFill>
                <a:latin typeface="Arial MT"/>
                <a:cs typeface="Arial"/>
              </a:rPr>
              <a:t>duurzaamheid, hernieuwbare energie en groene energietransitie</a:t>
            </a:r>
            <a:r>
              <a:rPr lang="nl-NL" sz="2400" spc="-5" dirty="0">
                <a:latin typeface="Arial MT"/>
                <a:cs typeface="Arial"/>
              </a:rPr>
              <a:t> binnen het </a:t>
            </a:r>
            <a:r>
              <a:rPr lang="nl-NL" sz="2400" b="1" spc="-5" dirty="0">
                <a:solidFill>
                  <a:srgbClr val="E41509"/>
                </a:solidFill>
                <a:latin typeface="Arial MT"/>
                <a:cs typeface="Arial"/>
              </a:rPr>
              <a:t>domein HVAC </a:t>
            </a:r>
            <a:r>
              <a:rPr lang="nl-NL" sz="2400" spc="-5" dirty="0">
                <a:latin typeface="Arial MT"/>
                <a:cs typeface="Arial"/>
              </a:rPr>
              <a:t>(</a:t>
            </a:r>
            <a:r>
              <a:rPr lang="nl-NL" sz="2400" spc="-5" dirty="0" err="1">
                <a:latin typeface="Arial MT"/>
                <a:cs typeface="Arial"/>
              </a:rPr>
              <a:t>Heating</a:t>
            </a:r>
            <a:r>
              <a:rPr lang="nl-NL" sz="2400" spc="-5" dirty="0">
                <a:latin typeface="Arial MT"/>
                <a:cs typeface="Arial"/>
              </a:rPr>
              <a:t>, </a:t>
            </a:r>
            <a:r>
              <a:rPr lang="nl-NL" sz="2400" spc="-5" dirty="0" err="1">
                <a:latin typeface="Arial MT"/>
                <a:cs typeface="Arial"/>
              </a:rPr>
              <a:t>Ventilation</a:t>
            </a:r>
            <a:r>
              <a:rPr lang="nl-NL" sz="2400" spc="-5" dirty="0">
                <a:latin typeface="Arial MT"/>
                <a:cs typeface="Arial"/>
              </a:rPr>
              <a:t>, Airconditioning &amp; </a:t>
            </a:r>
            <a:r>
              <a:rPr lang="nl-NL" sz="2400" spc="-5" dirty="0" err="1">
                <a:latin typeface="Arial MT"/>
                <a:cs typeface="Arial"/>
              </a:rPr>
              <a:t>Cooling</a:t>
            </a:r>
            <a:r>
              <a:rPr lang="nl-NL" sz="2400" spc="-5" dirty="0">
                <a:latin typeface="Arial MT"/>
                <a:cs typeface="Arial"/>
              </a:rPr>
              <a:t>) </a:t>
            </a:r>
          </a:p>
          <a:p>
            <a:pPr marL="57785">
              <a:spcAft>
                <a:spcPts val="600"/>
              </a:spcAft>
              <a:tabLst>
                <a:tab pos="354965" algn="l"/>
                <a:tab pos="355600" algn="l"/>
              </a:tabLst>
            </a:pPr>
            <a:endParaRPr lang="nl-NL" sz="1200" spc="-5" dirty="0">
              <a:latin typeface="Arial MT"/>
              <a:cs typeface="Arial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spc="-5" dirty="0">
                <a:latin typeface="Arial MT"/>
                <a:cs typeface="Arial"/>
              </a:rPr>
              <a:t>Focus op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praktische toepassingen </a:t>
            </a:r>
            <a:r>
              <a:rPr lang="nl-NL" sz="2400" spc="-5" dirty="0">
                <a:latin typeface="Arial MT"/>
                <a:cs typeface="Arial"/>
              </a:rPr>
              <a:t>en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innovatie</a:t>
            </a: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endParaRPr lang="nl-NL" sz="1200" b="1" spc="-5" dirty="0">
              <a:solidFill>
                <a:srgbClr val="E4160A"/>
              </a:solidFill>
              <a:latin typeface="Arial MT"/>
              <a:cs typeface="Arial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Samenwerking </a:t>
            </a:r>
            <a:r>
              <a:rPr lang="nl-NL" sz="2400" spc="-5" dirty="0">
                <a:latin typeface="Arial MT"/>
                <a:cs typeface="Arial"/>
              </a:rPr>
              <a:t>tussen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bedrijven/industrie en sectorale partners</a:t>
            </a:r>
            <a:r>
              <a:rPr lang="nl-NL" sz="2400" spc="-5" dirty="0">
                <a:latin typeface="Arial MT"/>
                <a:cs typeface="Arial"/>
              </a:rPr>
              <a:t> uitgaande van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reële uitdagingen </a:t>
            </a:r>
            <a:r>
              <a:rPr lang="nl-NL" sz="2400" spc="-5" dirty="0">
                <a:latin typeface="Arial MT"/>
                <a:cs typeface="Arial"/>
              </a:rPr>
              <a:t>in   een snel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evoluerend technologisch landschap</a:t>
            </a:r>
          </a:p>
        </p:txBody>
      </p:sp>
    </p:spTree>
    <p:extLst>
      <p:ext uri="{BB962C8B-B14F-4D97-AF65-F5344CB8AC3E}">
        <p14:creationId xmlns:p14="http://schemas.microsoft.com/office/powerpoint/2010/main" val="18049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70F9E-725D-3A18-5477-8D9E8A292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50E2BC-E785-3867-BD23-9FAA5AD1E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BE" dirty="0" err="1">
                <a:latin typeface="+mj-lt"/>
                <a:cs typeface="Calibri" panose="020F0502020204030204" pitchFamily="34" charset="0"/>
              </a:rPr>
              <a:t>Visie</a:t>
            </a:r>
            <a:r>
              <a:rPr lang="fr-BE" dirty="0">
                <a:latin typeface="+mj-lt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+mj-lt"/>
                <a:cs typeface="Calibri" panose="020F0502020204030204" pitchFamily="34" charset="0"/>
              </a:rPr>
              <a:t>domein</a:t>
            </a:r>
            <a:r>
              <a:rPr lang="fr-BE" dirty="0">
                <a:latin typeface="+mj-lt"/>
                <a:cs typeface="Calibri" panose="020F0502020204030204" pitchFamily="34" charset="0"/>
              </a:rPr>
              <a:t> STEM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609BF28-AA0F-ED40-E37B-FF26A4004B00}"/>
              </a:ext>
            </a:extLst>
          </p:cNvPr>
          <p:cNvSpPr txBox="1"/>
          <p:nvPr/>
        </p:nvSpPr>
        <p:spPr>
          <a:xfrm>
            <a:off x="891540" y="2013280"/>
            <a:ext cx="805815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spc="-5" dirty="0">
                <a:latin typeface="Arial MT"/>
                <a:cs typeface="Arial"/>
              </a:rPr>
              <a:t>Overdracht van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kennis en vaardigheden </a:t>
            </a:r>
            <a:r>
              <a:rPr lang="nl-NL" sz="2400" spc="-5" dirty="0">
                <a:latin typeface="Arial MT"/>
                <a:cs typeface="Arial"/>
              </a:rPr>
              <a:t>zorgen      voor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technisch bekwame leerlingen</a:t>
            </a: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endParaRPr lang="nl-NL" sz="1200" b="1" spc="-5" dirty="0">
              <a:solidFill>
                <a:srgbClr val="E4160A"/>
              </a:solidFill>
              <a:latin typeface="Arial MT"/>
              <a:cs typeface="Arial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Vlotte doorstroom </a:t>
            </a:r>
            <a:r>
              <a:rPr lang="nl-NL" sz="2400" spc="-5" dirty="0">
                <a:latin typeface="Arial MT"/>
                <a:cs typeface="Arial"/>
              </a:rPr>
              <a:t>naar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arbeidsmarkt </a:t>
            </a:r>
            <a:r>
              <a:rPr lang="nl-NL" sz="2400" spc="-5" dirty="0">
                <a:latin typeface="Arial MT"/>
                <a:cs typeface="Arial"/>
              </a:rPr>
              <a:t>of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 hogere studies</a:t>
            </a:r>
            <a:r>
              <a:rPr lang="nl-NL" sz="2400" spc="-5" dirty="0">
                <a:latin typeface="Arial MT"/>
                <a:cs typeface="Arial"/>
              </a:rPr>
              <a:t>, afhankelijk van finaliteit</a:t>
            </a: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endParaRPr lang="nl-NL" sz="1200" spc="-5" dirty="0">
              <a:latin typeface="Arial MT"/>
              <a:cs typeface="Arial"/>
            </a:endParaRPr>
          </a:p>
          <a:p>
            <a:pPr marL="355600" indent="-297815"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Samen </a:t>
            </a:r>
            <a:r>
              <a:rPr lang="nl-NL" sz="2400" spc="-5" dirty="0">
                <a:latin typeface="Arial MT"/>
                <a:cs typeface="Arial"/>
              </a:rPr>
              <a:t>voor een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duurzame </a:t>
            </a:r>
            <a:r>
              <a:rPr lang="nl-NL" sz="2400" spc="-5" dirty="0">
                <a:latin typeface="Arial MT"/>
                <a:cs typeface="Arial"/>
              </a:rPr>
              <a:t>en </a:t>
            </a:r>
            <a:r>
              <a:rPr lang="nl-NL" sz="2400" b="1" spc="-5" dirty="0">
                <a:solidFill>
                  <a:srgbClr val="E4160A"/>
                </a:solidFill>
                <a:latin typeface="Arial MT"/>
                <a:cs typeface="Arial"/>
              </a:rPr>
              <a:t>innovatieve toekomst!</a:t>
            </a:r>
          </a:p>
        </p:txBody>
      </p:sp>
    </p:spTree>
    <p:extLst>
      <p:ext uri="{BB962C8B-B14F-4D97-AF65-F5344CB8AC3E}">
        <p14:creationId xmlns:p14="http://schemas.microsoft.com/office/powerpoint/2010/main" val="35373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+mj-lt"/>
                <a:cs typeface="Calibri" panose="020F0502020204030204" pitchFamily="34" charset="0"/>
              </a:rPr>
              <a:t>3</a:t>
            </a:r>
            <a:r>
              <a:rPr sz="3200" spc="-10" dirty="0">
                <a:latin typeface="+mj-lt"/>
                <a:cs typeface="Calibri" panose="020F0502020204030204" pitchFamily="34" charset="0"/>
              </a:rPr>
              <a:t> </a:t>
            </a:r>
            <a:r>
              <a:rPr sz="3200" spc="-5" dirty="0">
                <a:latin typeface="+mj-lt"/>
                <a:cs typeface="Calibri" panose="020F0502020204030204" pitchFamily="34" charset="0"/>
              </a:rPr>
              <a:t>F</a:t>
            </a:r>
            <a:r>
              <a:rPr lang="fr-BE" sz="3200" spc="-5" dirty="0">
                <a:latin typeface="+mj-lt"/>
                <a:cs typeface="Calibri" panose="020F0502020204030204" pitchFamily="34" charset="0"/>
              </a:rPr>
              <a:t>INALITEITEN</a:t>
            </a:r>
            <a:endParaRPr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7310" y="1836299"/>
            <a:ext cx="7536690" cy="41453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b="1" spc="-5" dirty="0">
                <a:solidFill>
                  <a:srgbClr val="E31609"/>
                </a:solidFill>
                <a:cs typeface="Arial"/>
              </a:rPr>
              <a:t>ARBEIDSMARKT -</a:t>
            </a:r>
            <a:r>
              <a:rPr lang="nl-NL" b="1" spc="-30" dirty="0">
                <a:solidFill>
                  <a:srgbClr val="E31609"/>
                </a:solidFill>
                <a:cs typeface="Arial"/>
              </a:rPr>
              <a:t> </a:t>
            </a:r>
            <a:r>
              <a:rPr lang="nl-NL" b="1" dirty="0">
                <a:solidFill>
                  <a:srgbClr val="E31609"/>
                </a:solidFill>
                <a:cs typeface="Arial"/>
              </a:rPr>
              <a:t>A </a:t>
            </a:r>
            <a:r>
              <a:rPr lang="nl-NL" b="1" dirty="0">
                <a:solidFill>
                  <a:srgbClr val="E31609"/>
                </a:solidFill>
                <a:cs typeface="Arial"/>
                <a:sym typeface="Wingdings" panose="05000000000000000000" pitchFamily="2" charset="2"/>
              </a:rPr>
              <a:t> arbeidsmarkt</a:t>
            </a: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10" dirty="0">
                <a:cs typeface="Arial"/>
                <a:sym typeface="Wingdings" panose="05000000000000000000" pitchFamily="2" charset="2"/>
              </a:rPr>
              <a:t>arbeidscompetenties</a:t>
            </a: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10" dirty="0">
                <a:latin typeface="Arial MT"/>
                <a:cs typeface="Arial MT"/>
              </a:rPr>
              <a:t>voorbereiden</a:t>
            </a:r>
            <a:r>
              <a:rPr lang="nl-NL" spc="3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op</a:t>
            </a:r>
            <a:r>
              <a:rPr lang="nl-NL" spc="10" dirty="0">
                <a:latin typeface="Arial MT"/>
                <a:cs typeface="Arial MT"/>
              </a:rPr>
              <a:t> </a:t>
            </a:r>
            <a:r>
              <a:rPr lang="nl-NL" spc="-10" dirty="0">
                <a:latin typeface="Arial MT"/>
                <a:cs typeface="Arial MT"/>
              </a:rPr>
              <a:t>arbeidsmarkt</a:t>
            </a:r>
            <a:endParaRPr lang="nl-NL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spcAft>
                <a:spcPts val="600"/>
              </a:spcAft>
            </a:pPr>
            <a:endParaRPr sz="1200" dirty="0">
              <a:latin typeface="Arial MT"/>
              <a:cs typeface="Arial MT"/>
            </a:endParaRPr>
          </a:p>
          <a:p>
            <a:pPr marL="355600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b="1" spc="5" dirty="0">
                <a:solidFill>
                  <a:srgbClr val="E31609"/>
                </a:solidFill>
                <a:latin typeface="Arial"/>
                <a:cs typeface="Arial"/>
              </a:rPr>
              <a:t>DUBBELE</a:t>
            </a:r>
            <a:r>
              <a:rPr b="1" spc="-30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E31609"/>
                </a:solidFill>
                <a:latin typeface="Arial"/>
                <a:cs typeface="Arial"/>
              </a:rPr>
              <a:t>FINALITEIT</a:t>
            </a:r>
            <a:r>
              <a:rPr lang="fr-BE" b="1" spc="-5" dirty="0">
                <a:solidFill>
                  <a:srgbClr val="E31609"/>
                </a:solidFill>
                <a:latin typeface="Arial"/>
                <a:cs typeface="Arial"/>
              </a:rPr>
              <a:t> - </a:t>
            </a:r>
            <a:r>
              <a:rPr b="1" dirty="0">
                <a:solidFill>
                  <a:srgbClr val="E31609"/>
                </a:solidFill>
                <a:latin typeface="Arial"/>
                <a:cs typeface="Arial"/>
              </a:rPr>
              <a:t>D/A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</a:rPr>
              <a:t> 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fr-BE" b="1" dirty="0" err="1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hoger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fr-BE" b="1" dirty="0" err="1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onderwijs</a:t>
            </a:r>
            <a:r>
              <a:rPr lang="fr-BE" b="1" dirty="0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 of </a:t>
            </a:r>
            <a:r>
              <a:rPr lang="fr-BE" b="1" dirty="0" err="1">
                <a:solidFill>
                  <a:srgbClr val="E31609"/>
                </a:solidFill>
                <a:latin typeface="Arial"/>
                <a:cs typeface="Arial"/>
                <a:sym typeface="Wingdings" panose="05000000000000000000" pitchFamily="2" charset="2"/>
              </a:rPr>
              <a:t>arbeidsmarkt</a:t>
            </a:r>
            <a:endParaRPr lang="fr-BE" b="1" dirty="0">
              <a:solidFill>
                <a:srgbClr val="E31609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fr-BE" spc="-5" dirty="0" err="1">
                <a:latin typeface="Arial"/>
                <a:cs typeface="Arial"/>
                <a:sym typeface="Wingdings" panose="05000000000000000000" pitchFamily="2" charset="2"/>
              </a:rPr>
              <a:t>toegepaste</a:t>
            </a:r>
            <a:r>
              <a:rPr lang="fr-BE" spc="-5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spc="-5" dirty="0" err="1">
                <a:latin typeface="Arial MT"/>
                <a:cs typeface="Arial MT"/>
              </a:rPr>
              <a:t>studierichtingen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lang="fr-BE" spc="65" dirty="0">
                <a:latin typeface="Arial MT"/>
                <a:cs typeface="Arial MT"/>
              </a:rPr>
              <a:t>met </a:t>
            </a:r>
            <a:r>
              <a:rPr lang="fr-BE" spc="65" dirty="0" err="1">
                <a:latin typeface="Arial MT"/>
                <a:cs typeface="Arial MT"/>
              </a:rPr>
              <a:t>arbeidscompetenties</a:t>
            </a:r>
            <a:endParaRPr lang="fr-BE" spc="65" dirty="0">
              <a:latin typeface="Arial MT"/>
              <a:cs typeface="Arial MT"/>
            </a:endParaRPr>
          </a:p>
          <a:p>
            <a:pPr marL="812800" lvl="1" indent="-297815">
              <a:lnSpc>
                <a:spcPts val="2005"/>
              </a:lnSpc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spc="-5" dirty="0" err="1">
                <a:latin typeface="Arial MT"/>
                <a:cs typeface="Arial MT"/>
              </a:rPr>
              <a:t>doorstromen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naar</a:t>
            </a:r>
            <a:r>
              <a:rPr spc="20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professionele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bacheloropleiding</a:t>
            </a:r>
            <a:r>
              <a:rPr lang="fr-BE" spc="-5" dirty="0">
                <a:latin typeface="Arial MT"/>
                <a:cs typeface="Arial MT"/>
              </a:rPr>
              <a:t>, </a:t>
            </a:r>
            <a:r>
              <a:rPr spc="5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graduaatsopleiding</a:t>
            </a:r>
            <a:r>
              <a:rPr spc="35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of</a:t>
            </a:r>
            <a:r>
              <a:rPr spc="10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naar</a:t>
            </a:r>
            <a:r>
              <a:rPr lang="fr-BE" spc="20" dirty="0">
                <a:latin typeface="Arial MT"/>
                <a:cs typeface="Arial MT"/>
              </a:rPr>
              <a:t> </a:t>
            </a:r>
            <a:r>
              <a:rPr spc="-5" dirty="0" err="1">
                <a:latin typeface="Arial MT"/>
                <a:cs typeface="Arial MT"/>
              </a:rPr>
              <a:t>arbeidsmarkt</a:t>
            </a:r>
            <a:endParaRPr lang="fr-BE" spc="-5" dirty="0">
              <a:latin typeface="Arial MT"/>
              <a:cs typeface="Arial MT"/>
            </a:endParaRPr>
          </a:p>
          <a:p>
            <a:pPr marL="514985" lvl="1">
              <a:lnSpc>
                <a:spcPts val="2005"/>
              </a:lnSpc>
              <a:spcAft>
                <a:spcPts val="600"/>
              </a:spcAft>
              <a:tabLst>
                <a:tab pos="354965" algn="l"/>
                <a:tab pos="355600" algn="l"/>
              </a:tabLst>
            </a:pPr>
            <a:endParaRPr lang="fr-BE" sz="1200" spc="-5" dirty="0">
              <a:latin typeface="Arial MT"/>
              <a:cs typeface="Arial MT"/>
            </a:endParaRPr>
          </a:p>
          <a:p>
            <a:pPr marL="355600" indent="-297815">
              <a:lnSpc>
                <a:spcPts val="2005"/>
              </a:lnSpc>
              <a:spcBef>
                <a:spcPts val="105"/>
              </a:spcBef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b="1" dirty="0">
                <a:solidFill>
                  <a:srgbClr val="E31609"/>
                </a:solidFill>
                <a:cs typeface="Arial"/>
              </a:rPr>
              <a:t>DOMEINGEBONDEN DOORSTROOM -</a:t>
            </a:r>
            <a:r>
              <a:rPr lang="nl-NL" b="1" spc="-65" dirty="0">
                <a:solidFill>
                  <a:srgbClr val="E31609"/>
                </a:solidFill>
                <a:cs typeface="Arial"/>
              </a:rPr>
              <a:t> </a:t>
            </a:r>
            <a:r>
              <a:rPr lang="nl-NL" b="1" dirty="0">
                <a:solidFill>
                  <a:srgbClr val="E31609"/>
                </a:solidFill>
                <a:cs typeface="Arial"/>
              </a:rPr>
              <a:t>D </a:t>
            </a:r>
            <a:r>
              <a:rPr lang="nl-NL" b="1" dirty="0">
                <a:solidFill>
                  <a:srgbClr val="E31609"/>
                </a:solidFill>
                <a:cs typeface="Arial"/>
                <a:sym typeface="Wingdings" panose="05000000000000000000" pitchFamily="2" charset="2"/>
              </a:rPr>
              <a:t> hoger onderwijs</a:t>
            </a:r>
          </a:p>
          <a:p>
            <a:pPr marL="812800" lvl="1" indent="-297815">
              <a:lnSpc>
                <a:spcPts val="2005"/>
              </a:lnSpc>
              <a:spcBef>
                <a:spcPts val="105"/>
              </a:spcBef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5" dirty="0">
                <a:latin typeface="Arial MT"/>
                <a:cs typeface="Arial MT"/>
              </a:rPr>
              <a:t>theoretische</a:t>
            </a:r>
            <a:r>
              <a:rPr lang="nl-NL" spc="7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studierichtingen</a:t>
            </a:r>
            <a:r>
              <a:rPr lang="nl-NL" spc="65" dirty="0">
                <a:latin typeface="Arial MT"/>
                <a:cs typeface="Arial MT"/>
              </a:rPr>
              <a:t>, nadruk op domein HVAC</a:t>
            </a:r>
            <a:endParaRPr lang="nl-NL" spc="-5" dirty="0">
              <a:latin typeface="Arial MT"/>
              <a:cs typeface="Arial MT"/>
            </a:endParaRPr>
          </a:p>
          <a:p>
            <a:pPr marL="812800" lvl="1" indent="-297815">
              <a:lnSpc>
                <a:spcPts val="2005"/>
              </a:lnSpc>
              <a:spcBef>
                <a:spcPts val="105"/>
              </a:spcBef>
              <a:spcAft>
                <a:spcPts val="600"/>
              </a:spcAft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nl-NL" spc="-5" dirty="0">
                <a:latin typeface="Arial MT"/>
                <a:cs typeface="Arial MT"/>
              </a:rPr>
              <a:t>doorstromen</a:t>
            </a:r>
            <a:r>
              <a:rPr lang="nl-NL" spc="5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naar</a:t>
            </a:r>
            <a:r>
              <a:rPr lang="nl-NL" spc="20" dirty="0">
                <a:latin typeface="Arial MT"/>
                <a:cs typeface="Arial MT"/>
              </a:rPr>
              <a:t> professionele of </a:t>
            </a:r>
            <a:r>
              <a:rPr lang="nl-NL" spc="-5" dirty="0">
                <a:latin typeface="Arial MT"/>
                <a:cs typeface="Arial MT"/>
              </a:rPr>
              <a:t>academische</a:t>
            </a:r>
            <a:r>
              <a:rPr lang="nl-NL" spc="50" dirty="0">
                <a:latin typeface="Arial MT"/>
                <a:cs typeface="Arial MT"/>
              </a:rPr>
              <a:t> </a:t>
            </a:r>
            <a:r>
              <a:rPr lang="nl-NL" spc="-5" dirty="0">
                <a:latin typeface="Arial MT"/>
                <a:cs typeface="Arial MT"/>
              </a:rPr>
              <a:t>bacheloropleiding</a:t>
            </a:r>
            <a:endParaRPr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263" y="1829027"/>
            <a:ext cx="1482852" cy="4283025"/>
            <a:chOff x="148327" y="1651932"/>
            <a:chExt cx="1482852" cy="4283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51" y="4493254"/>
              <a:ext cx="1443228" cy="1441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685" y="3134784"/>
              <a:ext cx="1132332" cy="1132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327" y="1651932"/>
              <a:ext cx="1482852" cy="14828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4A5039-8C9F-DCF9-65C8-11817DD1C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93" y="1730600"/>
            <a:ext cx="5504589" cy="431536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8F253832-9CC4-D0EB-4D65-25C4A99A6A04}"/>
              </a:ext>
            </a:extLst>
          </p:cNvPr>
          <p:cNvSpPr txBox="1">
            <a:spLocks/>
          </p:cNvSpPr>
          <p:nvPr/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6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nl-BE" dirty="0">
                <a:latin typeface="+mj-lt"/>
                <a:cs typeface="Calibri" panose="020F0502020204030204" pitchFamily="34" charset="0"/>
              </a:rPr>
              <a:t>3</a:t>
            </a:r>
            <a:r>
              <a:rPr lang="nl-BE" spc="-10" dirty="0">
                <a:latin typeface="+mj-lt"/>
                <a:cs typeface="Calibri" panose="020F0502020204030204" pitchFamily="34" charset="0"/>
              </a:rPr>
              <a:t> </a:t>
            </a:r>
            <a:r>
              <a:rPr lang="nl-BE" spc="-5" dirty="0">
                <a:latin typeface="+mj-lt"/>
                <a:cs typeface="Calibri" panose="020F0502020204030204" pitchFamily="34" charset="0"/>
              </a:rPr>
              <a:t>FINALITEITEN</a:t>
            </a:r>
            <a:endParaRPr lang="nl-BE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Pijl: gekromd links 6">
            <a:extLst>
              <a:ext uri="{FF2B5EF4-FFF2-40B4-BE49-F238E27FC236}">
                <a16:creationId xmlns:a16="http://schemas.microsoft.com/office/drawing/2014/main" id="{5E9976B3-A480-F130-5663-6603AB804AD7}"/>
              </a:ext>
            </a:extLst>
          </p:cNvPr>
          <p:cNvSpPr/>
          <p:nvPr/>
        </p:nvSpPr>
        <p:spPr>
          <a:xfrm>
            <a:off x="6725265" y="1946787"/>
            <a:ext cx="1189703" cy="2418736"/>
          </a:xfrm>
          <a:prstGeom prst="curvedLeftArrow">
            <a:avLst/>
          </a:prstGeom>
          <a:solidFill>
            <a:srgbClr val="E4160A"/>
          </a:solidFill>
          <a:ln>
            <a:solidFill>
              <a:srgbClr val="E416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91259-0D54-076A-3FED-BCF34C82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6EE34B-D00C-3504-D1A4-43D091F0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93" y="1730600"/>
            <a:ext cx="5504589" cy="431536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4CB334B-F943-67D7-7DE7-87C170772696}"/>
              </a:ext>
            </a:extLst>
          </p:cNvPr>
          <p:cNvSpPr txBox="1">
            <a:spLocks/>
          </p:cNvSpPr>
          <p:nvPr/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6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nl-BE" dirty="0">
                <a:latin typeface="+mj-lt"/>
                <a:cs typeface="Calibri" panose="020F0502020204030204" pitchFamily="34" charset="0"/>
              </a:rPr>
              <a:t>3</a:t>
            </a:r>
            <a:r>
              <a:rPr lang="nl-BE" spc="-10" dirty="0">
                <a:latin typeface="+mj-lt"/>
                <a:cs typeface="Calibri" panose="020F0502020204030204" pitchFamily="34" charset="0"/>
              </a:rPr>
              <a:t> </a:t>
            </a:r>
            <a:r>
              <a:rPr lang="nl-BE" spc="-5" dirty="0">
                <a:latin typeface="+mj-lt"/>
                <a:cs typeface="Calibri" panose="020F0502020204030204" pitchFamily="34" charset="0"/>
              </a:rPr>
              <a:t>FINALITEITEN</a:t>
            </a:r>
            <a:endParaRPr lang="nl-BE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Pijl: gekromd links 6">
            <a:extLst>
              <a:ext uri="{FF2B5EF4-FFF2-40B4-BE49-F238E27FC236}">
                <a16:creationId xmlns:a16="http://schemas.microsoft.com/office/drawing/2014/main" id="{51D12C6C-F9B0-E075-6EFD-3EAD2922CB95}"/>
              </a:ext>
            </a:extLst>
          </p:cNvPr>
          <p:cNvSpPr/>
          <p:nvPr/>
        </p:nvSpPr>
        <p:spPr>
          <a:xfrm>
            <a:off x="6725265" y="2458065"/>
            <a:ext cx="1189703" cy="1897625"/>
          </a:xfrm>
          <a:prstGeom prst="curvedLeftArrow">
            <a:avLst/>
          </a:prstGeom>
          <a:solidFill>
            <a:srgbClr val="E4160A"/>
          </a:solidFill>
          <a:ln>
            <a:solidFill>
              <a:srgbClr val="E416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" name="Pijl: gekromd links 2">
            <a:extLst>
              <a:ext uri="{FF2B5EF4-FFF2-40B4-BE49-F238E27FC236}">
                <a16:creationId xmlns:a16="http://schemas.microsoft.com/office/drawing/2014/main" id="{1490081D-6C41-A463-9178-1149C2D485B9}"/>
              </a:ext>
            </a:extLst>
          </p:cNvPr>
          <p:cNvSpPr/>
          <p:nvPr/>
        </p:nvSpPr>
        <p:spPr>
          <a:xfrm>
            <a:off x="6725264" y="2458065"/>
            <a:ext cx="1189703" cy="2772696"/>
          </a:xfrm>
          <a:prstGeom prst="curvedLeftArrow">
            <a:avLst/>
          </a:prstGeom>
          <a:solidFill>
            <a:srgbClr val="E4160A"/>
          </a:solidFill>
          <a:ln>
            <a:solidFill>
              <a:srgbClr val="E416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C6A1C-8807-FA47-75EB-1807353A9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B3EBBE7-56D2-1C2B-C1BE-112E3346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93" y="1730600"/>
            <a:ext cx="5504589" cy="431536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6AEE8F10-2D34-6C56-E408-7B6C2465D8B5}"/>
              </a:ext>
            </a:extLst>
          </p:cNvPr>
          <p:cNvSpPr txBox="1">
            <a:spLocks/>
          </p:cNvSpPr>
          <p:nvPr/>
        </p:nvSpPr>
        <p:spPr>
          <a:xfrm>
            <a:off x="1607311" y="812038"/>
            <a:ext cx="5211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6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nl-BE" dirty="0">
                <a:latin typeface="+mj-lt"/>
                <a:cs typeface="Calibri" panose="020F0502020204030204" pitchFamily="34" charset="0"/>
              </a:rPr>
              <a:t>3</a:t>
            </a:r>
            <a:r>
              <a:rPr lang="nl-BE" spc="-10" dirty="0">
                <a:latin typeface="+mj-lt"/>
                <a:cs typeface="Calibri" panose="020F0502020204030204" pitchFamily="34" charset="0"/>
              </a:rPr>
              <a:t> </a:t>
            </a:r>
            <a:r>
              <a:rPr lang="nl-BE" spc="-5" dirty="0">
                <a:latin typeface="+mj-lt"/>
                <a:cs typeface="Calibri" panose="020F0502020204030204" pitchFamily="34" charset="0"/>
              </a:rPr>
              <a:t>FINALITEITEN</a:t>
            </a:r>
            <a:endParaRPr lang="nl-BE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Pijl: gekromd links 6">
            <a:extLst>
              <a:ext uri="{FF2B5EF4-FFF2-40B4-BE49-F238E27FC236}">
                <a16:creationId xmlns:a16="http://schemas.microsoft.com/office/drawing/2014/main" id="{C017179A-E699-5328-8B82-35B99430A26C}"/>
              </a:ext>
            </a:extLst>
          </p:cNvPr>
          <p:cNvSpPr/>
          <p:nvPr/>
        </p:nvSpPr>
        <p:spPr>
          <a:xfrm>
            <a:off x="6725264" y="2980049"/>
            <a:ext cx="1189703" cy="2290041"/>
          </a:xfrm>
          <a:prstGeom prst="curvedLeftArrow">
            <a:avLst/>
          </a:prstGeom>
          <a:solidFill>
            <a:srgbClr val="E4160A"/>
          </a:solidFill>
          <a:ln>
            <a:solidFill>
              <a:srgbClr val="E416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" name="Pijl: gekromd links 2">
            <a:extLst>
              <a:ext uri="{FF2B5EF4-FFF2-40B4-BE49-F238E27FC236}">
                <a16:creationId xmlns:a16="http://schemas.microsoft.com/office/drawing/2014/main" id="{7D42CA6A-7F4F-BD1F-C60A-179D46DA3E51}"/>
              </a:ext>
            </a:extLst>
          </p:cNvPr>
          <p:cNvSpPr/>
          <p:nvPr/>
        </p:nvSpPr>
        <p:spPr>
          <a:xfrm>
            <a:off x="6725264" y="2980049"/>
            <a:ext cx="1189703" cy="2890683"/>
          </a:xfrm>
          <a:prstGeom prst="curvedLeftArrow">
            <a:avLst/>
          </a:prstGeom>
          <a:solidFill>
            <a:srgbClr val="E4160A"/>
          </a:solidFill>
          <a:ln>
            <a:solidFill>
              <a:srgbClr val="E416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F15FB-CD36-9B32-2A53-59EF5435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41266-35F3-84DF-FE26-D62C4FD6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347451"/>
            <a:ext cx="5390534" cy="62780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DERDE GRAAD</a:t>
            </a:r>
            <a:br>
              <a:rPr lang="nl-NL" dirty="0"/>
            </a:br>
            <a:endParaRPr lang="en-US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846CE6F-AECF-5206-6B37-BDA3031CE205}"/>
              </a:ext>
            </a:extLst>
          </p:cNvPr>
          <p:cNvSpPr txBox="1">
            <a:spLocks/>
          </p:cNvSpPr>
          <p:nvPr/>
        </p:nvSpPr>
        <p:spPr>
          <a:xfrm>
            <a:off x="2971799" y="3276600"/>
            <a:ext cx="5542935" cy="2362200"/>
          </a:xfrm>
          <a:prstGeom prst="rect">
            <a:avLst/>
          </a:prstGeom>
        </p:spPr>
        <p:txBody>
          <a:bodyPr wrap="square" lIns="0" tIns="0" rIns="0" bIns="0" anchor="t">
            <a:normAutofit fontScale="97500" lnSpcReduction="10000"/>
          </a:bodyPr>
          <a:lstStyle>
            <a:lvl1pPr algn="l">
              <a:defRPr sz="4000" b="1" i="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Arbeidsmarktfinaliteit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Centrale verwarming en Sanitaire installaties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1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0</TotalTime>
  <Words>640</Words>
  <Application>Microsoft Office PowerPoint</Application>
  <PresentationFormat>Diavoorstelling (4:3)</PresentationFormat>
  <Paragraphs>238</Paragraphs>
  <Slides>23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Aptos</vt:lpstr>
      <vt:lpstr>Arial</vt:lpstr>
      <vt:lpstr>Arial MT</vt:lpstr>
      <vt:lpstr>Calibri</vt:lpstr>
      <vt:lpstr>Helvetica</vt:lpstr>
      <vt:lpstr>Wingdings</vt:lpstr>
      <vt:lpstr>presentatie</vt:lpstr>
      <vt:lpstr>Studiedomein: STEM</vt:lpstr>
      <vt:lpstr>Science Technology Engineering Mathematics</vt:lpstr>
      <vt:lpstr>Visie domein STEM</vt:lpstr>
      <vt:lpstr>Visie domein STEM</vt:lpstr>
      <vt:lpstr>3 FINALITEITEN</vt:lpstr>
      <vt:lpstr>PowerPoint-presentatie</vt:lpstr>
      <vt:lpstr>PowerPoint-presentatie</vt:lpstr>
      <vt:lpstr>PowerPoint-presentatie</vt:lpstr>
      <vt:lpstr>DERDE GRAAD </vt:lpstr>
      <vt:lpstr>Algemene informatie</vt:lpstr>
      <vt:lpstr>Lessentabel   </vt:lpstr>
      <vt:lpstr>Wat kan je verwachten?   </vt:lpstr>
      <vt:lpstr>DERDE GRAAD </vt:lpstr>
      <vt:lpstr>Algemene informatie</vt:lpstr>
      <vt:lpstr>Lessentabel   </vt:lpstr>
      <vt:lpstr>Wat kan je verwachten?   </vt:lpstr>
      <vt:lpstr>PowerPoint-presentatie</vt:lpstr>
      <vt:lpstr>Algemene informatie</vt:lpstr>
      <vt:lpstr>Lessentabel   </vt:lpstr>
      <vt:lpstr>Wat kan je verwachten?</vt:lpstr>
      <vt:lpstr>PowerPoint-presentatie</vt:lpstr>
      <vt:lpstr>Duaal leren in het domein STEM</vt:lpstr>
      <vt:lpstr>VRAGEN?</vt:lpstr>
    </vt:vector>
  </TitlesOfParts>
  <Company>Provinciebestuur Vlaams-Brabant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Wijnpers</dc:creator>
  <cp:lastModifiedBy>THYSS</cp:lastModifiedBy>
  <cp:revision>119</cp:revision>
  <dcterms:created xsi:type="dcterms:W3CDTF">2015-04-30T11:06:11Z</dcterms:created>
  <dcterms:modified xsi:type="dcterms:W3CDTF">2026-02-28T18:11:58Z</dcterms:modified>
</cp:coreProperties>
</file>