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Helvetica Neue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40" roundtripDataSignature="AMtx7mipoOUo6F4kJDPr5bVDZkyFcQVM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HelveticaNeue-bold.fntdata"/><Relationship Id="rId14" Type="http://schemas.openxmlformats.org/officeDocument/2006/relationships/slide" Target="slides/slide9.xml"/><Relationship Id="rId36" Type="http://schemas.openxmlformats.org/officeDocument/2006/relationships/font" Target="fonts/HelveticaNeue-regular.fntdata"/><Relationship Id="rId17" Type="http://schemas.openxmlformats.org/officeDocument/2006/relationships/slide" Target="slides/slide12.xml"/><Relationship Id="rId39" Type="http://schemas.openxmlformats.org/officeDocument/2006/relationships/font" Target="fonts/HelveticaNeue-boldItalic.fntdata"/><Relationship Id="rId16" Type="http://schemas.openxmlformats.org/officeDocument/2006/relationships/slide" Target="slides/slide11.xml"/><Relationship Id="rId38" Type="http://schemas.openxmlformats.org/officeDocument/2006/relationships/font" Target="fonts/HelveticaNeue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" name="Google Shape;59;p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959d18eaa5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g3959d18eaa5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5" name="Google Shape;135;g3959d18eaa5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4" name="Google Shape;144;p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2" name="Google Shape;152;p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959d18eaa5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g3959d18eaa5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g3959d18eaa5_0_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959d18eaa5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3959d18eaa5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9" name="Google Shape;169;g3959d18eaa5_0_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6" name="Google Shape;176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959d18eaa5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3959d18eaa5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g3959d18eaa5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959d18eaa5_0_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3959d18eaa5_0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3" name="Google Shape;193;g3959d18eaa5_0_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959d18eaa5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3959d18eaa5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0" name="Google Shape;200;g3959d18eaa5_0_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7" name="Google Shape;207;p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Video, grafisch ontwerp, sociale media, of websites?</a:t>
            </a:r>
            <a:endParaRPr/>
          </a:p>
        </p:txBody>
      </p:sp>
      <p:sp>
        <p:nvSpPr>
          <p:cNvPr id="68" name="Google Shape;68;p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5" name="Google Shape;215;p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2" name="Google Shape;222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959d18eaa5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g3959d18eaa5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9" name="Google Shape;229;g3959d18eaa5_0_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6" name="Google Shape;236;p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959d18eaa5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g3959d18eaa5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4" name="Google Shape;244;g3959d18eaa5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2" name="Google Shape;252;p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0" name="Google Shape;260;p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7" name="Google Shape;267;p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4" name="Google Shape;274;p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959d18eaa5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3959d18eaa5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1" name="Google Shape;281;g3959d18eaa5_0_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" name="Google Shape;75;p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8" name="Google Shape;288;p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9" name="Google Shape;89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" name="Google Shape;99;p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" name="Google Shape;106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4" name="Google Shape;114;p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" name="Google Shape;122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3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2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2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2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3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3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yp_72ZzZ7kYAoYndo_q7xX0clUfBzQIl/view" TargetMode="External"/><Relationship Id="rId4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drive.google.com/file/d/1TEkowaClGlWNiR4tPvM0L5s7N4ENp6RD/view" TargetMode="External"/><Relationship Id="rId4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drive.google.com/file/d/1OUhmN_P-E5DrSMnSuafIM2zTChekwZvX/view" TargetMode="External"/><Relationship Id="rId4" Type="http://schemas.openxmlformats.org/officeDocument/2006/relationships/image" Target="../media/image2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lIYi3yeOR9ifOPArE9DR3PqqjPuELhgu/view" TargetMode="External"/><Relationship Id="rId4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drive.google.com/file/d/1l15K4c0lTV_OZqA-KO3eQE_doGqNHCPj/view?usp=drive_link" TargetMode="External"/><Relationship Id="rId4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drive.google.com/file/d/10XCtgbdco9iT-Zf2CbgejOQXKsJ4cZZy/view?usp=drive_link" TargetMode="External"/><Relationship Id="rId4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wk.com/work/nike-dream-crazy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/>
          <p:nvPr/>
        </p:nvSpPr>
        <p:spPr>
          <a:xfrm>
            <a:off x="1411301" y="1961934"/>
            <a:ext cx="48327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nl" sz="3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CROSS</a:t>
            </a:r>
            <a:endParaRPr b="1" i="0" sz="3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nl" sz="3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MEDIA</a:t>
            </a:r>
            <a:endParaRPr b="1" i="0" sz="3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" name="Google Shape;62;p1"/>
          <p:cNvSpPr txBox="1"/>
          <p:nvPr/>
        </p:nvSpPr>
        <p:spPr>
          <a:xfrm>
            <a:off x="6432918" y="2383204"/>
            <a:ext cx="36144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l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Infosessie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" name="Google Shape;63;p1"/>
          <p:cNvCxnSpPr/>
          <p:nvPr/>
        </p:nvCxnSpPr>
        <p:spPr>
          <a:xfrm>
            <a:off x="6338529" y="1700736"/>
            <a:ext cx="0" cy="174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4" name="Google Shape;6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7275" y="880629"/>
            <a:ext cx="3423299" cy="3382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959d18eaa5_0_12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8" name="Google Shape;138;g3959d18eaa5_0_12" title="Scherm_afbeelding 2026-03-03 om 09.02.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600" y="1275350"/>
            <a:ext cx="3107977" cy="328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959d18eaa5_0_12" title="Scherm­afbeelding 2026-03-03 om 09.03.3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9077" y="1575846"/>
            <a:ext cx="3510599" cy="124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3959d18eaa5_0_12" title="Scherm­afbeelding 2026-03-03 om 09.03.4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5195" y="3229226"/>
            <a:ext cx="4778352" cy="9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7" name="Google Shape;14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4125" y="1631175"/>
            <a:ext cx="2699101" cy="26991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0"/>
          <p:cNvSpPr txBox="1"/>
          <p:nvPr>
            <p:ph idx="1" type="body"/>
          </p:nvPr>
        </p:nvSpPr>
        <p:spPr>
          <a:xfrm>
            <a:off x="628650" y="1650700"/>
            <a:ext cx="5096400" cy="31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WEBDESIGN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Grafisch aspect van webdesign: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Focus op lay-out, typografie, kleurgebruik en visuele consistentie.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UI/UX design: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Visueel ontwerp (wireframing &amp; design) gericht op gebruiksvriendelijkheid en de algehele gebruikerservaring.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Responsief ontwerp: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Websites die goed functioneren op verschillende apparaten (desktop, tablet, mobiel).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Toepassingen: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Het ontwerpen van interactieve websites, landingspagina’s, webapplicaties …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Werken met Figma voor het ontwerpen van wireframes, prototypen en visuele componenten van websites.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5" name="Google Shape;155;p11" title="Scherm­afbeelding 2026-03-03 om 09.15.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250" y="1115725"/>
            <a:ext cx="8053499" cy="390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959d18eaa5_0_36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2" name="Google Shape;162;g3959d18eaa5_0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3525" y="978350"/>
            <a:ext cx="1620148" cy="395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3959d18eaa5_0_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1074" y="1072615"/>
            <a:ext cx="5096402" cy="186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3959d18eaa5_0_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150" y="3115700"/>
            <a:ext cx="3295316" cy="18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959d18eaa5_0_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92537" y="3115712"/>
            <a:ext cx="2945926" cy="181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959d18eaa5_0_48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2" name="Google Shape;172;g3959d18eaa5_0_48" title="Olivia_Alenteyns_AI_Tools_Final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425" y="941584"/>
            <a:ext cx="7199141" cy="4049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"/>
          <p:cNvSpPr txBox="1"/>
          <p:nvPr>
            <p:ph idx="1" type="body"/>
          </p:nvPr>
        </p:nvSpPr>
        <p:spPr>
          <a:xfrm>
            <a:off x="628650" y="1650700"/>
            <a:ext cx="5096400" cy="31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AUDIOVISUELE MEDIA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Fotografie: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Werken met compositie, belichting en nabewerking.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Video, film en geluid: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Leren filmen (cameratechnieken) en monteren. We gaan ook dieper in op het maken/gebruiken van geluidseffecten.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Storytelling: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Het vertellen van verhalen door middel van beelden, geluid en montage (scenario en storyboard).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Toepassingen: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Het creëren van promotievideo’s, video’s, korte clips en het experimenteren met visuele verhaallijnen.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Adobe Premiere Pro voor video-editing, After Effects voor visuele effecten, en Photoshop &amp; Lightroom voor foto-nabewerking.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p12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0" name="Google Shape;18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8750" y="1687450"/>
            <a:ext cx="2699101" cy="261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959d18eaa5_0_2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7" name="Google Shape;187;g3959d18eaa5_0_2" title="IMG_7549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300" y="1363750"/>
            <a:ext cx="1911639" cy="337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3959d18eaa5_0_2" title="IMG_714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8603" y="1363750"/>
            <a:ext cx="2529093" cy="337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959d18eaa5_0_2" title="IMG_710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0247" y="2008550"/>
            <a:ext cx="2666058" cy="2727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959d18eaa5_0_73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6" name="Google Shape;196;g3959d18eaa5_0_73" title="MVI_8926_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425" y="916834"/>
            <a:ext cx="7199141" cy="4049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959d18eaa5_0_64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3" name="Google Shape;203;g3959d18eaa5_0_64" title="Reportage Xant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425" y="929209"/>
            <a:ext cx="7199141" cy="4049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0" name="Google Shape;21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1075" y="1650700"/>
            <a:ext cx="2699099" cy="27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4"/>
          <p:cNvSpPr txBox="1"/>
          <p:nvPr>
            <p:ph idx="1" type="body"/>
          </p:nvPr>
        </p:nvSpPr>
        <p:spPr>
          <a:xfrm>
            <a:off x="628650" y="1650700"/>
            <a:ext cx="5096400" cy="31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MOTION DESIGN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Animaties voor crossmedia: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Creëren van animaties die de visuele boodschap versterken in video’s, websites en op sociale media.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Creatieve storytelling door beweging: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Het gebruik van animatieprincipes, timing, overgangen en visuele effecten om verhalen te vertellen.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Toepassingen: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Het maken van visuele effecten voor videoclips, advertenties, banners en sociale media posts. Werken met animaties, kinetische typografie en bewegende beelden.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Focus op crossmedia: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Hoe je animaties kunt gebruiken in verschillende media, van film tot digitale campagnes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Software: 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After Effects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"/>
          <p:cNvSpPr txBox="1"/>
          <p:nvPr>
            <p:ph idx="1" type="body"/>
          </p:nvPr>
        </p:nvSpPr>
        <p:spPr>
          <a:xfrm>
            <a:off x="628649" y="1650691"/>
            <a:ext cx="8300400" cy="3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Wat betekent crossmedia volgens jullie?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Welke media gebruik jij dagelijks?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WAT IS CROSSMEDIA?!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8" name="Google Shape;218;p15" title="Comp 1_6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425" y="953934"/>
            <a:ext cx="7199141" cy="4049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5" name="Google Shape;225;p13" title="Copy of AlenteynsOlivia_ Duaal lipa final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2425" y="894334"/>
            <a:ext cx="7199141" cy="4049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959d18eaa5_0_57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2" name="Google Shape;232;g3959d18eaa5_0_57" title="Projectweek Olivia En Renée final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2425" y="929759"/>
            <a:ext cx="7199139" cy="4049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Google Shape;239;p16"/>
          <p:cNvSpPr txBox="1"/>
          <p:nvPr>
            <p:ph idx="1" type="body"/>
          </p:nvPr>
        </p:nvSpPr>
        <p:spPr>
          <a:xfrm>
            <a:off x="628650" y="1650700"/>
            <a:ext cx="4864800" cy="31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TEKENATELIER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nl" sz="1100">
                <a:solidFill>
                  <a:schemeClr val="dk1"/>
                </a:solidFill>
              </a:rPr>
              <a:t>Werken naar waarneming:</a:t>
            </a:r>
            <a:r>
              <a:rPr lang="nl" sz="1100">
                <a:solidFill>
                  <a:schemeClr val="dk1"/>
                </a:solidFill>
              </a:rPr>
              <a:t> Dit houdt in dat je objecten, mensen, of omgevingen observeert en deze in tekeningen vastlegt.</a:t>
            </a:r>
            <a:endParaRPr sz="1100">
              <a:solidFill>
                <a:schemeClr val="dk1"/>
              </a:solidFill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nl" sz="1100">
                <a:solidFill>
                  <a:schemeClr val="dk1"/>
                </a:solidFill>
              </a:rPr>
              <a:t>Illustratie:</a:t>
            </a:r>
            <a:r>
              <a:rPr lang="nl" sz="1100">
                <a:solidFill>
                  <a:schemeClr val="dk1"/>
                </a:solidFill>
              </a:rPr>
              <a:t> Je ontwikkelt je eigen stijl en technieken om illustraties te maken. Dit kan variëren van digitale illustraties tot traditionele tekeningen.</a:t>
            </a:r>
            <a:endParaRPr sz="1100">
              <a:solidFill>
                <a:schemeClr val="dk1"/>
              </a:solidFill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nl" sz="1100">
                <a:solidFill>
                  <a:schemeClr val="dk1"/>
                </a:solidFill>
              </a:rPr>
              <a:t>Creatief proces:</a:t>
            </a:r>
            <a:r>
              <a:rPr lang="nl" sz="1100">
                <a:solidFill>
                  <a:schemeClr val="dk1"/>
                </a:solidFill>
              </a:rPr>
              <a:t> Het draait om het verkennen van ideeën, experimenteren met vormen en kleuren, en het ontwikkelen van unieke visuele representaties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0" name="Google Shape;24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0121" y="1650701"/>
            <a:ext cx="2880053" cy="270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959d18eaa5_0_27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7" name="Google Shape;247;g3959d18eaa5_0_27" title="Scherm­afbeelding 2026-03-03 om 09.10.2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113" y="959184"/>
            <a:ext cx="3853987" cy="4049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3959d18eaa5_0_27" title="Scherm­afbeelding 2026-03-03 om 09.10.3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6499" y="959184"/>
            <a:ext cx="3997397" cy="4049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5" name="Google Shape;255;p17"/>
          <p:cNvSpPr txBox="1"/>
          <p:nvPr>
            <p:ph idx="1" type="body"/>
          </p:nvPr>
        </p:nvSpPr>
        <p:spPr>
          <a:xfrm>
            <a:off x="628650" y="1650700"/>
            <a:ext cx="5096400" cy="31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BEELD- EN MEDIACULTUUR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nl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media marketing</a:t>
            </a:r>
            <a:r>
              <a:rPr lang="nl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Hoe bedrijven en merken sociale media gebruiken om hun producten te promoten, inclusief contentstrategie en community-building.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nl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Branding en identiteit</a:t>
            </a:r>
            <a:r>
              <a:rPr lang="nl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Het creëren van een merkidentiteit die zowel visueel als emotioneel resoneert met het publiek.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nl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in de media</a:t>
            </a:r>
            <a:r>
              <a:rPr lang="nl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Hoe AI wordt gebruikt in beeld- en videobewerking,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nl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Auteursrecht</a:t>
            </a:r>
            <a:r>
              <a:rPr lang="nl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Het recht van de maker om controle te houden over zijn of haar werk, inclusief reproductie, distributie en aanpassingen.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nl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Portretrecht</a:t>
            </a:r>
            <a:r>
              <a:rPr lang="nl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Het recht van een persoon om zijn of haar afbeelding niet zonder toestemming te gebruiken, vooral in commerciële contexten.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6" name="Google Shape;25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1071" y="1657859"/>
            <a:ext cx="2699101" cy="2695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"/>
          <p:cNvSpPr txBox="1"/>
          <p:nvPr>
            <p:ph idx="1" type="body"/>
          </p:nvPr>
        </p:nvSpPr>
        <p:spPr>
          <a:xfrm>
            <a:off x="628649" y="1650691"/>
            <a:ext cx="8300400" cy="3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DOORSTROOMMOGELIJKHEDEN</a:t>
            </a:r>
            <a:b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nl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 het afronden van de richting Crossmedia kun je verschillende vervolgopleidingen overwegen, zoals:</a:t>
            </a:r>
            <a:br>
              <a:rPr lang="nl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Hoger onderwijs</a:t>
            </a: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Opleidingen in digitale media, grafisch ontwerp, communicatie, multimedia design, of digitale marketing.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Hogescholen of universiteiten</a:t>
            </a: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Je kunt kiezen voor een bachelor in bijvoorbeeld mediavormgeving, digitale communicatie of filmproductie.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Bachelor Grafische en Digitale Media, Multimedia &amp; Creative Technologies, Bachelor Communicatiemanagement, Bachelor Audiovisuele Kunsten, Bachelor Digital Design &amp; Development …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" name="Google Shape;263;p18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IN DE TOEKOMST?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 txBox="1"/>
          <p:nvPr>
            <p:ph idx="1" type="body"/>
          </p:nvPr>
        </p:nvSpPr>
        <p:spPr>
          <a:xfrm>
            <a:off x="628649" y="1650691"/>
            <a:ext cx="8300400" cy="3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CARRIÈREMOGELIJKHEDEN</a:t>
            </a:r>
            <a:b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nl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 het afstuderen van deze richting zijn er tal van carrièremogelijkheden. Afgestudeerden kunnen aan de slag in verschillende sectoren:</a:t>
            </a:r>
            <a:br>
              <a:rPr lang="nl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Mediabedrijven</a:t>
            </a: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Als grafisch ontwerper, webdesigner, of video-editor.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Digitale marketing</a:t>
            </a: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Als social media manager, content creator of online marketeer.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Freelance</a:t>
            </a: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Je kunt ook je eigen bedrijf beginnen als freelancer, werken voor verschillende klanten in de creatieve industrie, en bijvoorbeeld websites ontwerpen, video’s maken of campagnes opzetten.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b="1" lang="nl">
                <a:solidFill>
                  <a:schemeClr val="dk1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Film- en videoproductiebedrijven</a:t>
            </a:r>
            <a:r>
              <a:rPr lang="nl">
                <a:solidFill>
                  <a:schemeClr val="dk1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: Werken als editor, regisseur of producent in de filmindustrie."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Google Shape;270;p19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IN DE TOEKOMST?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0"/>
          <p:cNvSpPr txBox="1"/>
          <p:nvPr>
            <p:ph idx="1" type="body"/>
          </p:nvPr>
        </p:nvSpPr>
        <p:spPr>
          <a:xfrm>
            <a:off x="628649" y="1650691"/>
            <a:ext cx="8300400" cy="3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Helvetica Neue"/>
              <a:buChar char="●"/>
            </a:pPr>
            <a:r>
              <a:rPr lang="nl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opleiding biedt niet alleen de technische vaardigheden, maar leert je ook creatief denken en strategisch plannen. </a:t>
            </a:r>
            <a:br>
              <a:rPr lang="nl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●"/>
            </a:pPr>
            <a:r>
              <a:rPr lang="nl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 ontwikkelt de kennis om een idee om te zetten naar een volwaardige mediaproductie die op verschillende platformen kan worden gepresenteerd. </a:t>
            </a:r>
            <a:br>
              <a:rPr lang="nl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●"/>
            </a:pPr>
            <a:r>
              <a:rPr lang="nl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focus op praktische opdrachten en projecten zorgt ervoor dat je ervaring opdoet met werk uit de echte wereld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7" name="Google Shape;277;p20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WAAROM KIEZEN VOOR CROSSMEDIA?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959d18eaa5_0_82"/>
          <p:cNvSpPr txBox="1"/>
          <p:nvPr>
            <p:ph idx="1" type="body"/>
          </p:nvPr>
        </p:nvSpPr>
        <p:spPr>
          <a:xfrm>
            <a:off x="628649" y="1650691"/>
            <a:ext cx="8300400" cy="3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Bruis je van interesse in media en digitale cultuur? 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Werk je graag zelfstandig en weet je hoe je moet plannen? 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 je uitdagingen en deadlines niet uit de weg en combineer je graag creativiteit met technische skills? 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 is Crossmedia echt iets voor jou.</a:t>
            </a:r>
            <a:endParaRPr b="1" sz="2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g3959d18eaa5_0_82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WAAROM KIEZEN VOOR CROSSMEDIA?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/>
          <p:nvPr>
            <p:ph idx="1" type="body"/>
          </p:nvPr>
        </p:nvSpPr>
        <p:spPr>
          <a:xfrm>
            <a:off x="628650" y="1200126"/>
            <a:ext cx="8300400" cy="35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Combinatie van </a:t>
            </a: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verschillende (digitale) mediavormen</a:t>
            </a: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Grafische vormgeving/typografie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Fotografie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Video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Audio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Motion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Webdesign</a:t>
            </a:r>
            <a:b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 om een </a:t>
            </a: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boodschap over te brengen</a:t>
            </a: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via verschillende platformen/ kanalen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Printmedia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Video/film/televisie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Websites/apps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Sociale media</a:t>
            </a:r>
            <a:b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Het ontwikkelen van digitale media, van concept tot productie.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" name="Google Shape;78;p3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WAT IS CROSSMEDIA?!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1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VRAGEN?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1" name="Google Shape;29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2102" y="856900"/>
            <a:ext cx="4179802" cy="406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"/>
          <p:cNvSpPr txBox="1"/>
          <p:nvPr>
            <p:ph idx="1" type="body"/>
          </p:nvPr>
        </p:nvSpPr>
        <p:spPr>
          <a:xfrm>
            <a:off x="628649" y="1650691"/>
            <a:ext cx="8300400" cy="3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Zowel </a:t>
            </a: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creatieve, technische</a:t>
            </a: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als </a:t>
            </a: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communicatieve vaardigheden</a:t>
            </a: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crossmediale producties. 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Branding </a:t>
            </a:r>
            <a:r>
              <a:rPr lang="nl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(creëren en ontwikkelen van een merk en de visuele identiteit)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Online marketing </a:t>
            </a:r>
            <a:r>
              <a:rPr lang="nl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(om producten of diensten te promoten, klanten te bereiken, en merkbekendheid te vergroten)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Storytelling</a:t>
            </a:r>
            <a:r>
              <a:rPr lang="nl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(het vertellen van een verhaal om emoties op te roepen en een boodschap over te brengen)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...</a:t>
            </a:r>
            <a:b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 leert werken met </a:t>
            </a: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verschillende softwaretools</a:t>
            </a: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voor grafisch ontwerp, video- en audiobewerking en webontwikkeling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" name="Google Shape;85;p4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FOCUS VAN DE OPLEIDING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Qué incluye la versión estándar de Adobe Creative Suite ✓" id="92" name="Google Shape;9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0600" y="2393900"/>
            <a:ext cx="4115639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gma's new icon | Figma Blog" id="93" name="Google Shape;9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6888" y="2443800"/>
            <a:ext cx="1148076" cy="1148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dobe Creative Cloud | Software voor professioneel creatief materiaal" id="94" name="Google Shape;9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46350" y="1109125"/>
            <a:ext cx="2244150" cy="1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5" title="Scherm­afbeelding 2026-03-03 om 08.02.3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6899" y="3815775"/>
            <a:ext cx="1220925" cy="76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/>
          <p:nvPr>
            <p:ph idx="1" type="body"/>
          </p:nvPr>
        </p:nvSpPr>
        <p:spPr>
          <a:xfrm>
            <a:off x="628649" y="1650691"/>
            <a:ext cx="8300400" cy="3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Ken je zelf enkele voorbeelden van crossmediale campagnes?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nl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Nike - Dream crazy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nl" sz="1100">
                <a:solidFill>
                  <a:schemeClr val="dk1"/>
                </a:solidFill>
              </a:rPr>
              <a:t>Grafisch ontwerp</a:t>
            </a:r>
            <a:endParaRPr sz="1100">
              <a:solidFill>
                <a:schemeClr val="dk1"/>
              </a:solidFill>
            </a:endParaRPr>
          </a:p>
          <a:p>
            <a:pPr indent="-29845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nl" sz="1100">
                <a:solidFill>
                  <a:schemeClr val="dk1"/>
                </a:solidFill>
              </a:rPr>
              <a:t>Affiches en posters met iconische afbeeldingen van atleten en het Nike-logo.</a:t>
            </a:r>
            <a:endParaRPr sz="1100">
              <a:solidFill>
                <a:schemeClr val="dk1"/>
              </a:solidFill>
            </a:endParaRPr>
          </a:p>
          <a:p>
            <a:pPr indent="-29845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nl" sz="1100">
                <a:solidFill>
                  <a:schemeClr val="dk1"/>
                </a:solidFill>
              </a:rPr>
              <a:t>Consistente typografie en visuele stijl door de hele campagne.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nl" sz="1100">
                <a:solidFill>
                  <a:schemeClr val="dk1"/>
                </a:solidFill>
              </a:rPr>
              <a:t>Webdesign</a:t>
            </a:r>
            <a:endParaRPr sz="1100">
              <a:solidFill>
                <a:schemeClr val="dk1"/>
              </a:solidFill>
            </a:endParaRPr>
          </a:p>
          <a:p>
            <a:pPr indent="-29845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" sz="1100">
                <a:solidFill>
                  <a:schemeClr val="dk1"/>
                </a:solidFill>
              </a:rPr>
              <a:t>Website en landingspagina’s om het verhaal verder te vertellen.</a:t>
            </a:r>
            <a:endParaRPr sz="1100">
              <a:solidFill>
                <a:schemeClr val="dk1"/>
              </a:solidFill>
            </a:endParaRPr>
          </a:p>
          <a:p>
            <a:pPr indent="-29845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" sz="1100">
                <a:solidFill>
                  <a:schemeClr val="dk1"/>
                </a:solidFill>
              </a:rPr>
              <a:t>Strak en responsief ontwerp passend bij het merk.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nl" sz="1100">
                <a:solidFill>
                  <a:schemeClr val="dk1"/>
                </a:solidFill>
              </a:rPr>
              <a:t>Video</a:t>
            </a:r>
            <a:endParaRPr sz="1100">
              <a:solidFill>
                <a:schemeClr val="dk1"/>
              </a:solidFill>
            </a:endParaRPr>
          </a:p>
          <a:p>
            <a:pPr indent="-29845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nl" sz="1100">
                <a:solidFill>
                  <a:schemeClr val="dk1"/>
                </a:solidFill>
              </a:rPr>
              <a:t>Krachtige commercials met atleten zoals Colin Kaepernick.</a:t>
            </a:r>
            <a:endParaRPr sz="1100">
              <a:solidFill>
                <a:schemeClr val="dk1"/>
              </a:solidFill>
            </a:endParaRPr>
          </a:p>
          <a:p>
            <a:pPr indent="-29845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nl" sz="1100">
                <a:solidFill>
                  <a:schemeClr val="dk1"/>
                </a:solidFill>
              </a:rPr>
              <a:t>Verhaal van doorzettingsvermogen en moed, verspreid via tv, sociale media en YouTube.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nl" sz="1100">
                <a:solidFill>
                  <a:schemeClr val="dk1"/>
                </a:solidFill>
              </a:rPr>
              <a:t>Motion design</a:t>
            </a:r>
            <a:endParaRPr sz="1100">
              <a:solidFill>
                <a:schemeClr val="dk1"/>
              </a:solidFill>
            </a:endParaRPr>
          </a:p>
          <a:p>
            <a:pPr indent="-29845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nl" sz="1100">
                <a:solidFill>
                  <a:schemeClr val="dk1"/>
                </a:solidFill>
              </a:rPr>
              <a:t>Toepassing van kinetische typografie en animaties van tekst en grafische elementen in de video's.</a:t>
            </a:r>
            <a:endParaRPr sz="1100">
              <a:solidFill>
                <a:schemeClr val="dk1"/>
              </a:solidFill>
            </a:endParaRPr>
          </a:p>
          <a:p>
            <a:pPr indent="-29845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nl" sz="1100">
                <a:solidFill>
                  <a:schemeClr val="dk1"/>
                </a:solidFill>
              </a:rPr>
              <a:t>Visuele versterking van de boodschap door bewegende grafische elementen.</a:t>
            </a:r>
            <a:endParaRPr sz="11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p6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CROSSMEDIA IN DE PRAKTIJK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LESSENTABEL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9" name="Google Shape;10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6911" y="1138504"/>
            <a:ext cx="3569839" cy="360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50" y="1138495"/>
            <a:ext cx="3078835" cy="3603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7" name="Google Shape;11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5892" y="1650703"/>
            <a:ext cx="2634281" cy="26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8"/>
          <p:cNvSpPr txBox="1"/>
          <p:nvPr>
            <p:ph idx="1" type="body"/>
          </p:nvPr>
        </p:nvSpPr>
        <p:spPr>
          <a:xfrm>
            <a:off x="628650" y="1650700"/>
            <a:ext cx="5096400" cy="31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GRAFISCHE VORMGEVING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Toepassingen in de grafische sector: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Van marketingmateriaal tot branding en visuele communicatie.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Logo Design: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Het ontwerpen van logo’s en merkidentiteiten, inclusief huisstijlen.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Affiches en mock-ups: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Ontwerpen van visuele communicatie, zoals posters, flyers en banners.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Projecten: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Branding voor fictieve bedrijven, het ontwerpen van productverpakkingen, of visuele campagnes voor evenementen.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Software:</a:t>
            </a:r>
            <a:r>
              <a:rPr lang="nl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Adobe Illustrator en InDesign voor het creëren van ontwerpen en mock-ups.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/>
          <p:nvPr/>
        </p:nvSpPr>
        <p:spPr>
          <a:xfrm>
            <a:off x="442153" y="319684"/>
            <a:ext cx="7579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nl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SPECIFIEKE VAKKEN</a:t>
            </a:r>
            <a:endParaRPr b="1" i="0" sz="2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5" name="Google Shape;12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688" y="1271550"/>
            <a:ext cx="1210867" cy="367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2125" y="3390478"/>
            <a:ext cx="1588049" cy="155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72125" y="1205185"/>
            <a:ext cx="1588050" cy="204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39285" y="1205177"/>
            <a:ext cx="1286109" cy="182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06913" y="1274290"/>
            <a:ext cx="1588047" cy="366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41706" y="1271550"/>
            <a:ext cx="2120597" cy="367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39288" y="3134311"/>
            <a:ext cx="1286101" cy="1811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